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3" r:id="rId5"/>
  </p:sldMasterIdLst>
  <p:notesMasterIdLst>
    <p:notesMasterId r:id="rId15"/>
  </p:notesMasterIdLst>
  <p:sldIdLst>
    <p:sldId id="274" r:id="rId6"/>
    <p:sldId id="289" r:id="rId7"/>
    <p:sldId id="291" r:id="rId8"/>
    <p:sldId id="292" r:id="rId9"/>
    <p:sldId id="288" r:id="rId10"/>
    <p:sldId id="279" r:id="rId11"/>
    <p:sldId id="282" r:id="rId12"/>
    <p:sldId id="284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73C459AA-57A2-4A06-9350-C43C29C728EA}" name="William A Mitchell" initials="WM" userId="S::wmitchell1@umassd.edu::f33cbc99-570d-4bd8-83be-10cfd7d6fac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915"/>
    <a:srgbClr val="F9B81A"/>
    <a:srgbClr val="FEC24D"/>
    <a:srgbClr val="0E36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C15688-154F-148E-B9D3-18FEB6850FCF}" v="19" dt="2023-04-18T14:37:44.786"/>
    <p1510:client id="{1BE66BF0-5E47-4A48-9FB0-07773086B655}" v="2" dt="2023-04-18T14:40:06.385"/>
    <p1510:client id="{69DBFD05-F41B-A30C-123C-5C1107643B43}" v="19" dt="2023-04-18T14:55:53.806"/>
    <p1510:client id="{79FD54E0-65FB-DA42-436E-23449AE25B26}" v="3" dt="2023-04-17T20:01:46.987"/>
    <p1510:client id="{DB7CD599-2BE0-152D-CABD-3A5B15CA3622}" v="8" dt="2023-04-17T22:04:09.5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6"/>
  </p:normalViewPr>
  <p:slideViewPr>
    <p:cSldViewPr snapToGrid="0">
      <p:cViewPr varScale="1">
        <p:scale>
          <a:sx n="105" d="100"/>
          <a:sy n="105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k R Pasteris" userId="S::ppasteris@umassd.edu::46112f29-fa2d-424a-af1d-e1006c0589bf" providerId="AD" clId="Web-{B49B6905-B931-431A-8238-6D4EC1D68E7B}"/>
    <pc:docChg chg="modSld">
      <pc:chgData name="Patrick R Pasteris" userId="S::ppasteris@umassd.edu::46112f29-fa2d-424a-af1d-e1006c0589bf" providerId="AD" clId="Web-{B49B6905-B931-431A-8238-6D4EC1D68E7B}" dt="2023-04-12T13:45:58.644" v="26" actId="20577"/>
      <pc:docMkLst>
        <pc:docMk/>
      </pc:docMkLst>
      <pc:sldChg chg="modSp">
        <pc:chgData name="Patrick R Pasteris" userId="S::ppasteris@umassd.edu::46112f29-fa2d-424a-af1d-e1006c0589bf" providerId="AD" clId="Web-{B49B6905-B931-431A-8238-6D4EC1D68E7B}" dt="2023-04-12T13:45:58.644" v="26" actId="20577"/>
        <pc:sldMkLst>
          <pc:docMk/>
          <pc:sldMk cId="2834338919" sldId="282"/>
        </pc:sldMkLst>
        <pc:spChg chg="mod">
          <ac:chgData name="Patrick R Pasteris" userId="S::ppasteris@umassd.edu::46112f29-fa2d-424a-af1d-e1006c0589bf" providerId="AD" clId="Web-{B49B6905-B931-431A-8238-6D4EC1D68E7B}" dt="2023-04-12T13:45:18.627" v="2" actId="20577"/>
          <ac:spMkLst>
            <pc:docMk/>
            <pc:sldMk cId="2834338919" sldId="282"/>
            <ac:spMk id="2" creationId="{B11A966F-A900-4E91-A769-18327C9547CE}"/>
          </ac:spMkLst>
        </pc:spChg>
        <pc:spChg chg="mod">
          <ac:chgData name="Patrick R Pasteris" userId="S::ppasteris@umassd.edu::46112f29-fa2d-424a-af1d-e1006c0589bf" providerId="AD" clId="Web-{B49B6905-B931-431A-8238-6D4EC1D68E7B}" dt="2023-04-12T13:45:58.644" v="26" actId="20577"/>
          <ac:spMkLst>
            <pc:docMk/>
            <pc:sldMk cId="2834338919" sldId="282"/>
            <ac:spMk id="10" creationId="{CD35FF00-16DE-4338-9EF7-149F525965D5}"/>
          </ac:spMkLst>
        </pc:spChg>
      </pc:sldChg>
    </pc:docChg>
  </pc:docChgLst>
  <pc:docChgLst>
    <pc:chgData name="William A Mitchell" userId="S::wmitchell1@umassd.edu::f33cbc99-570d-4bd8-83be-10cfd7d6fac5" providerId="AD" clId="Web-{F7BFC3B1-C079-B3CF-BBE3-55C1ED9441D0}"/>
    <pc:docChg chg="modSld">
      <pc:chgData name="William A Mitchell" userId="S::wmitchell1@umassd.edu::f33cbc99-570d-4bd8-83be-10cfd7d6fac5" providerId="AD" clId="Web-{F7BFC3B1-C079-B3CF-BBE3-55C1ED9441D0}" dt="2023-04-14T14:51:05.902" v="63" actId="20577"/>
      <pc:docMkLst>
        <pc:docMk/>
      </pc:docMkLst>
      <pc:sldChg chg="modSp">
        <pc:chgData name="William A Mitchell" userId="S::wmitchell1@umassd.edu::f33cbc99-570d-4bd8-83be-10cfd7d6fac5" providerId="AD" clId="Web-{F7BFC3B1-C079-B3CF-BBE3-55C1ED9441D0}" dt="2023-04-14T14:51:05.902" v="63" actId="20577"/>
        <pc:sldMkLst>
          <pc:docMk/>
          <pc:sldMk cId="3772428954" sldId="284"/>
        </pc:sldMkLst>
        <pc:spChg chg="mod">
          <ac:chgData name="William A Mitchell" userId="S::wmitchell1@umassd.edu::f33cbc99-570d-4bd8-83be-10cfd7d6fac5" providerId="AD" clId="Web-{F7BFC3B1-C079-B3CF-BBE3-55C1ED9441D0}" dt="2023-04-14T14:51:05.902" v="63" actId="20577"/>
          <ac:spMkLst>
            <pc:docMk/>
            <pc:sldMk cId="3772428954" sldId="284"/>
            <ac:spMk id="12" creationId="{E49EB6FC-9E02-557A-022B-57CE948F96B7}"/>
          </ac:spMkLst>
        </pc:spChg>
      </pc:sldChg>
      <pc:sldChg chg="modSp">
        <pc:chgData name="William A Mitchell" userId="S::wmitchell1@umassd.edu::f33cbc99-570d-4bd8-83be-10cfd7d6fac5" providerId="AD" clId="Web-{F7BFC3B1-C079-B3CF-BBE3-55C1ED9441D0}" dt="2023-04-14T14:48:21.531" v="1" actId="20577"/>
        <pc:sldMkLst>
          <pc:docMk/>
          <pc:sldMk cId="3612714592" sldId="291"/>
        </pc:sldMkLst>
        <pc:spChg chg="mod">
          <ac:chgData name="William A Mitchell" userId="S::wmitchell1@umassd.edu::f33cbc99-570d-4bd8-83be-10cfd7d6fac5" providerId="AD" clId="Web-{F7BFC3B1-C079-B3CF-BBE3-55C1ED9441D0}" dt="2023-04-14T14:48:21.531" v="1" actId="20577"/>
          <ac:spMkLst>
            <pc:docMk/>
            <pc:sldMk cId="3612714592" sldId="291"/>
            <ac:spMk id="3" creationId="{269A0772-F7B3-4A40-B0B7-ADAB88381322}"/>
          </ac:spMkLst>
        </pc:spChg>
      </pc:sldChg>
      <pc:sldChg chg="modSp">
        <pc:chgData name="William A Mitchell" userId="S::wmitchell1@umassd.edu::f33cbc99-570d-4bd8-83be-10cfd7d6fac5" providerId="AD" clId="Web-{F7BFC3B1-C079-B3CF-BBE3-55C1ED9441D0}" dt="2023-04-14T14:48:40.142" v="5" actId="20577"/>
        <pc:sldMkLst>
          <pc:docMk/>
          <pc:sldMk cId="316914601" sldId="292"/>
        </pc:sldMkLst>
        <pc:spChg chg="mod">
          <ac:chgData name="William A Mitchell" userId="S::wmitchell1@umassd.edu::f33cbc99-570d-4bd8-83be-10cfd7d6fac5" providerId="AD" clId="Web-{F7BFC3B1-C079-B3CF-BBE3-55C1ED9441D0}" dt="2023-04-14T14:48:40.142" v="5" actId="20577"/>
          <ac:spMkLst>
            <pc:docMk/>
            <pc:sldMk cId="316914601" sldId="292"/>
            <ac:spMk id="3" creationId="{269A0772-F7B3-4A40-B0B7-ADAB88381322}"/>
          </ac:spMkLst>
        </pc:spChg>
      </pc:sldChg>
    </pc:docChg>
  </pc:docChgLst>
  <pc:docChgLst>
    <pc:chgData name="Hangjian Ling" userId="S::hling1@umassd.edu::621348ea-9afa-443c-8498-8b0f285a25f2" providerId="AD" clId="Web-{F0ED85A4-6961-22E7-D281-4851EF4B4F10}"/>
    <pc:docChg chg="modSld">
      <pc:chgData name="Hangjian Ling" userId="S::hling1@umassd.edu::621348ea-9afa-443c-8498-8b0f285a25f2" providerId="AD" clId="Web-{F0ED85A4-6961-22E7-D281-4851EF4B4F10}" dt="2023-04-12T13:28:44.995" v="4"/>
      <pc:docMkLst>
        <pc:docMk/>
      </pc:docMkLst>
      <pc:sldChg chg="addSp delSp modSp">
        <pc:chgData name="Hangjian Ling" userId="S::hling1@umassd.edu::621348ea-9afa-443c-8498-8b0f285a25f2" providerId="AD" clId="Web-{F0ED85A4-6961-22E7-D281-4851EF4B4F10}" dt="2023-04-12T13:28:44.995" v="4"/>
        <pc:sldMkLst>
          <pc:docMk/>
          <pc:sldMk cId="3772428954" sldId="284"/>
        </pc:sldMkLst>
        <pc:picChg chg="add del mod">
          <ac:chgData name="Hangjian Ling" userId="S::hling1@umassd.edu::621348ea-9afa-443c-8498-8b0f285a25f2" providerId="AD" clId="Web-{F0ED85A4-6961-22E7-D281-4851EF4B4F10}" dt="2023-04-12T13:28:44.995" v="4"/>
          <ac:picMkLst>
            <pc:docMk/>
            <pc:sldMk cId="3772428954" sldId="284"/>
            <ac:picMk id="3" creationId="{861A4C2B-6617-E756-E4B9-B645D31088F0}"/>
          </ac:picMkLst>
        </pc:picChg>
      </pc:sldChg>
    </pc:docChg>
  </pc:docChgLst>
  <pc:docChgLst>
    <pc:chgData name="Daniel G. MacDonald" userId="19c5e38c-de23-422f-b0f8-0bbb8e6b5304" providerId="ADAL" clId="{1BE66BF0-5E47-4A48-9FB0-07773086B655}"/>
    <pc:docChg chg="custSel modSld">
      <pc:chgData name="Daniel G. MacDonald" userId="19c5e38c-de23-422f-b0f8-0bbb8e6b5304" providerId="ADAL" clId="{1BE66BF0-5E47-4A48-9FB0-07773086B655}" dt="2023-04-18T14:52:52.970" v="241" actId="20577"/>
      <pc:docMkLst>
        <pc:docMk/>
      </pc:docMkLst>
      <pc:sldChg chg="addSp modSp mod">
        <pc:chgData name="Daniel G. MacDonald" userId="19c5e38c-de23-422f-b0f8-0bbb8e6b5304" providerId="ADAL" clId="{1BE66BF0-5E47-4A48-9FB0-07773086B655}" dt="2023-04-18T14:52:52.970" v="241" actId="20577"/>
        <pc:sldMkLst>
          <pc:docMk/>
          <pc:sldMk cId="3402008086" sldId="279"/>
        </pc:sldMkLst>
        <pc:spChg chg="mod">
          <ac:chgData name="Daniel G. MacDonald" userId="19c5e38c-de23-422f-b0f8-0bbb8e6b5304" providerId="ADAL" clId="{1BE66BF0-5E47-4A48-9FB0-07773086B655}" dt="2023-04-18T14:45:08.733" v="126" actId="1076"/>
          <ac:spMkLst>
            <pc:docMk/>
            <pc:sldMk cId="3402008086" sldId="279"/>
            <ac:spMk id="2" creationId="{B11A966F-A900-4E91-A769-18327C9547CE}"/>
          </ac:spMkLst>
        </pc:spChg>
        <pc:spChg chg="mod">
          <ac:chgData name="Daniel G. MacDonald" userId="19c5e38c-de23-422f-b0f8-0bbb8e6b5304" providerId="ADAL" clId="{1BE66BF0-5E47-4A48-9FB0-07773086B655}" dt="2023-04-18T14:45:20.429" v="127" actId="1076"/>
          <ac:spMkLst>
            <pc:docMk/>
            <pc:sldMk cId="3402008086" sldId="279"/>
            <ac:spMk id="9" creationId="{F577FAF9-1EC1-A972-411D-D9C455028838}"/>
          </ac:spMkLst>
        </pc:spChg>
        <pc:spChg chg="mod">
          <ac:chgData name="Daniel G. MacDonald" userId="19c5e38c-de23-422f-b0f8-0bbb8e6b5304" providerId="ADAL" clId="{1BE66BF0-5E47-4A48-9FB0-07773086B655}" dt="2023-04-18T14:52:52.970" v="241" actId="20577"/>
          <ac:spMkLst>
            <pc:docMk/>
            <pc:sldMk cId="3402008086" sldId="279"/>
            <ac:spMk id="16" creationId="{6CD35DA1-138D-461A-4998-192C4DE9586C}"/>
          </ac:spMkLst>
        </pc:spChg>
        <pc:picChg chg="add mod">
          <ac:chgData name="Daniel G. MacDonald" userId="19c5e38c-de23-422f-b0f8-0bbb8e6b5304" providerId="ADAL" clId="{1BE66BF0-5E47-4A48-9FB0-07773086B655}" dt="2023-04-18T14:40:06.384" v="1" actId="1076"/>
          <ac:picMkLst>
            <pc:docMk/>
            <pc:sldMk cId="3402008086" sldId="279"/>
            <ac:picMk id="1026" creationId="{2459B341-B4A3-26A5-0638-96930C70427E}"/>
          </ac:picMkLst>
        </pc:picChg>
      </pc:sldChg>
    </pc:docChg>
  </pc:docChgLst>
  <pc:docChgLst>
    <pc:chgData name="Jean S VanderGheynst" userId="S::jvandergheynst@umassd.edu::f7344b02-26b4-4e03-aa90-00389b6b4589" providerId="AD" clId="Web-{79FD54E0-65FB-DA42-436E-23449AE25B26}"/>
    <pc:docChg chg="modSld">
      <pc:chgData name="Jean S VanderGheynst" userId="S::jvandergheynst@umassd.edu::f7344b02-26b4-4e03-aa90-00389b6b4589" providerId="AD" clId="Web-{79FD54E0-65FB-DA42-436E-23449AE25B26}" dt="2023-04-17T20:01:46.987" v="2" actId="20577"/>
      <pc:docMkLst>
        <pc:docMk/>
      </pc:docMkLst>
      <pc:sldChg chg="modSp">
        <pc:chgData name="Jean S VanderGheynst" userId="S::jvandergheynst@umassd.edu::f7344b02-26b4-4e03-aa90-00389b6b4589" providerId="AD" clId="Web-{79FD54E0-65FB-DA42-436E-23449AE25B26}" dt="2023-04-17T20:01:01.830" v="0" actId="20577"/>
        <pc:sldMkLst>
          <pc:docMk/>
          <pc:sldMk cId="3612714592" sldId="291"/>
        </pc:sldMkLst>
        <pc:spChg chg="mod">
          <ac:chgData name="Jean S VanderGheynst" userId="S::jvandergheynst@umassd.edu::f7344b02-26b4-4e03-aa90-00389b6b4589" providerId="AD" clId="Web-{79FD54E0-65FB-DA42-436E-23449AE25B26}" dt="2023-04-17T20:01:01.830" v="0" actId="20577"/>
          <ac:spMkLst>
            <pc:docMk/>
            <pc:sldMk cId="3612714592" sldId="291"/>
            <ac:spMk id="3" creationId="{269A0772-F7B3-4A40-B0B7-ADAB88381322}"/>
          </ac:spMkLst>
        </pc:spChg>
      </pc:sldChg>
      <pc:sldChg chg="modSp">
        <pc:chgData name="Jean S VanderGheynst" userId="S::jvandergheynst@umassd.edu::f7344b02-26b4-4e03-aa90-00389b6b4589" providerId="AD" clId="Web-{79FD54E0-65FB-DA42-436E-23449AE25B26}" dt="2023-04-17T20:01:46.987" v="2" actId="20577"/>
        <pc:sldMkLst>
          <pc:docMk/>
          <pc:sldMk cId="316914601" sldId="292"/>
        </pc:sldMkLst>
        <pc:spChg chg="mod">
          <ac:chgData name="Jean S VanderGheynst" userId="S::jvandergheynst@umassd.edu::f7344b02-26b4-4e03-aa90-00389b6b4589" providerId="AD" clId="Web-{79FD54E0-65FB-DA42-436E-23449AE25B26}" dt="2023-04-17T20:01:46.987" v="2" actId="20577"/>
          <ac:spMkLst>
            <pc:docMk/>
            <pc:sldMk cId="316914601" sldId="292"/>
            <ac:spMk id="3" creationId="{269A0772-F7B3-4A40-B0B7-ADAB88381322}"/>
          </ac:spMkLst>
        </pc:spChg>
      </pc:sldChg>
    </pc:docChg>
  </pc:docChgLst>
  <pc:docChgLst>
    <pc:chgData name="Hangjian Ling" userId="621348ea-9afa-443c-8498-8b0f285a25f2" providerId="ADAL" clId="{D07A71C8-B182-460B-9BCE-36698F57AF76}"/>
    <pc:docChg chg="modSld">
      <pc:chgData name="Hangjian Ling" userId="621348ea-9afa-443c-8498-8b0f285a25f2" providerId="ADAL" clId="{D07A71C8-B182-460B-9BCE-36698F57AF76}" dt="2023-04-12T13:43:25.098" v="870" actId="20577"/>
      <pc:docMkLst>
        <pc:docMk/>
      </pc:docMkLst>
      <pc:sldChg chg="addSp modSp">
        <pc:chgData name="Hangjian Ling" userId="621348ea-9afa-443c-8498-8b0f285a25f2" providerId="ADAL" clId="{D07A71C8-B182-460B-9BCE-36698F57AF76}" dt="2023-04-12T13:43:25.098" v="870" actId="20577"/>
        <pc:sldMkLst>
          <pc:docMk/>
          <pc:sldMk cId="3772428954" sldId="284"/>
        </pc:sldMkLst>
        <pc:spChg chg="mod">
          <ac:chgData name="Hangjian Ling" userId="621348ea-9afa-443c-8498-8b0f285a25f2" providerId="ADAL" clId="{D07A71C8-B182-460B-9BCE-36698F57AF76}" dt="2023-04-12T13:34:57.076" v="127" actId="20577"/>
          <ac:spMkLst>
            <pc:docMk/>
            <pc:sldMk cId="3772428954" sldId="284"/>
            <ac:spMk id="2" creationId="{B11A966F-A900-4E91-A769-18327C9547CE}"/>
          </ac:spMkLst>
        </pc:spChg>
        <pc:spChg chg="add mod ord">
          <ac:chgData name="Hangjian Ling" userId="621348ea-9afa-443c-8498-8b0f285a25f2" providerId="ADAL" clId="{D07A71C8-B182-460B-9BCE-36698F57AF76}" dt="2023-04-12T13:32:44.492" v="13" actId="14100"/>
          <ac:spMkLst>
            <pc:docMk/>
            <pc:sldMk cId="3772428954" sldId="284"/>
            <ac:spMk id="3" creationId="{688A68E9-927B-4DFE-80F4-BBCF658BEB15}"/>
          </ac:spMkLst>
        </pc:spChg>
        <pc:spChg chg="mod">
          <ac:chgData name="Hangjian Ling" userId="621348ea-9afa-443c-8498-8b0f285a25f2" providerId="ADAL" clId="{D07A71C8-B182-460B-9BCE-36698F57AF76}" dt="2023-04-12T13:34:40.259" v="125" actId="1036"/>
          <ac:spMkLst>
            <pc:docMk/>
            <pc:sldMk cId="3772428954" sldId="284"/>
            <ac:spMk id="4" creationId="{707615E8-A5AF-4DC2-8DFF-9E8C9F6DAD13}"/>
          </ac:spMkLst>
        </pc:spChg>
        <pc:spChg chg="mod">
          <ac:chgData name="Hangjian Ling" userId="621348ea-9afa-443c-8498-8b0f285a25f2" providerId="ADAL" clId="{D07A71C8-B182-460B-9BCE-36698F57AF76}" dt="2023-04-12T13:32:21.899" v="10" actId="1076"/>
          <ac:spMkLst>
            <pc:docMk/>
            <pc:sldMk cId="3772428954" sldId="284"/>
            <ac:spMk id="8" creationId="{2C62CA41-21E6-49B1-911E-49FB9352FDB1}"/>
          </ac:spMkLst>
        </pc:spChg>
        <pc:spChg chg="mod">
          <ac:chgData name="Hangjian Ling" userId="621348ea-9afa-443c-8498-8b0f285a25f2" providerId="ADAL" clId="{D07A71C8-B182-460B-9BCE-36698F57AF76}" dt="2023-04-12T13:43:25.098" v="870" actId="20577"/>
          <ac:spMkLst>
            <pc:docMk/>
            <pc:sldMk cId="3772428954" sldId="284"/>
            <ac:spMk id="12" creationId="{E49EB6FC-9E02-557A-022B-57CE948F96B7}"/>
          </ac:spMkLst>
        </pc:spChg>
        <pc:grpChg chg="add mod">
          <ac:chgData name="Hangjian Ling" userId="621348ea-9afa-443c-8498-8b0f285a25f2" providerId="ADAL" clId="{D07A71C8-B182-460B-9BCE-36698F57AF76}" dt="2023-04-12T13:32:04.822" v="5" actId="14100"/>
          <ac:grpSpMkLst>
            <pc:docMk/>
            <pc:sldMk cId="3772428954" sldId="284"/>
            <ac:grpSpMk id="5" creationId="{DBA7377F-09D4-4AC8-BF65-95CDA6A7CAAC}"/>
          </ac:grpSpMkLst>
        </pc:grpChg>
      </pc:sldChg>
    </pc:docChg>
  </pc:docChgLst>
  <pc:docChgLst>
    <pc:chgData name="William A Mitchell" userId="S::wmitchell1@umassd.edu::f33cbc99-570d-4bd8-83be-10cfd7d6fac5" providerId="AD" clId="Web-{EEF51C6F-B5AB-1984-CC1E-5373E33B7FB0}"/>
    <pc:docChg chg="modSld">
      <pc:chgData name="William A Mitchell" userId="S::wmitchell1@umassd.edu::f33cbc99-570d-4bd8-83be-10cfd7d6fac5" providerId="AD" clId="Web-{EEF51C6F-B5AB-1984-CC1E-5373E33B7FB0}" dt="2023-04-12T16:54:32.268" v="6" actId="1076"/>
      <pc:docMkLst>
        <pc:docMk/>
      </pc:docMkLst>
      <pc:sldChg chg="modSp">
        <pc:chgData name="William A Mitchell" userId="S::wmitchell1@umassd.edu::f33cbc99-570d-4bd8-83be-10cfd7d6fac5" providerId="AD" clId="Web-{EEF51C6F-B5AB-1984-CC1E-5373E33B7FB0}" dt="2023-04-12T16:54:32.268" v="6" actId="1076"/>
        <pc:sldMkLst>
          <pc:docMk/>
          <pc:sldMk cId="3402008086" sldId="279"/>
        </pc:sldMkLst>
        <pc:spChg chg="mod">
          <ac:chgData name="William A Mitchell" userId="S::wmitchell1@umassd.edu::f33cbc99-570d-4bd8-83be-10cfd7d6fac5" providerId="AD" clId="Web-{EEF51C6F-B5AB-1984-CC1E-5373E33B7FB0}" dt="2023-04-12T16:03:59.066" v="1" actId="1076"/>
          <ac:spMkLst>
            <pc:docMk/>
            <pc:sldMk cId="3402008086" sldId="279"/>
            <ac:spMk id="2" creationId="{B11A966F-A900-4E91-A769-18327C9547CE}"/>
          </ac:spMkLst>
        </pc:spChg>
        <pc:spChg chg="mod">
          <ac:chgData name="William A Mitchell" userId="S::wmitchell1@umassd.edu::f33cbc99-570d-4bd8-83be-10cfd7d6fac5" providerId="AD" clId="Web-{EEF51C6F-B5AB-1984-CC1E-5373E33B7FB0}" dt="2023-04-12T16:54:32.268" v="6" actId="1076"/>
          <ac:spMkLst>
            <pc:docMk/>
            <pc:sldMk cId="3402008086" sldId="279"/>
            <ac:spMk id="9" creationId="{F577FAF9-1EC1-A972-411D-D9C455028838}"/>
          </ac:spMkLst>
        </pc:spChg>
        <pc:spChg chg="mod">
          <ac:chgData name="William A Mitchell" userId="S::wmitchell1@umassd.edu::f33cbc99-570d-4bd8-83be-10cfd7d6fac5" providerId="AD" clId="Web-{EEF51C6F-B5AB-1984-CC1E-5373E33B7FB0}" dt="2023-04-12T16:54:29.768" v="5" actId="1076"/>
          <ac:spMkLst>
            <pc:docMk/>
            <pc:sldMk cId="3402008086" sldId="279"/>
            <ac:spMk id="16" creationId="{6CD35DA1-138D-461A-4998-192C4DE9586C}"/>
          </ac:spMkLst>
        </pc:spChg>
      </pc:sldChg>
      <pc:sldChg chg="modSp">
        <pc:chgData name="William A Mitchell" userId="S::wmitchell1@umassd.edu::f33cbc99-570d-4bd8-83be-10cfd7d6fac5" providerId="AD" clId="Web-{EEF51C6F-B5AB-1984-CC1E-5373E33B7FB0}" dt="2023-04-12T16:10:26.500" v="4" actId="20577"/>
        <pc:sldMkLst>
          <pc:docMk/>
          <pc:sldMk cId="3772428954" sldId="284"/>
        </pc:sldMkLst>
        <pc:spChg chg="mod">
          <ac:chgData name="William A Mitchell" userId="S::wmitchell1@umassd.edu::f33cbc99-570d-4bd8-83be-10cfd7d6fac5" providerId="AD" clId="Web-{EEF51C6F-B5AB-1984-CC1E-5373E33B7FB0}" dt="2023-04-12T16:10:26.500" v="4" actId="20577"/>
          <ac:spMkLst>
            <pc:docMk/>
            <pc:sldMk cId="3772428954" sldId="284"/>
            <ac:spMk id="12" creationId="{E49EB6FC-9E02-557A-022B-57CE948F96B7}"/>
          </ac:spMkLst>
        </pc:spChg>
      </pc:sldChg>
    </pc:docChg>
  </pc:docChgLst>
  <pc:docChgLst>
    <pc:chgData name="Daniel G. MacDonald" userId="S::dmacdonald@umassd.edu::19c5e38c-de23-422f-b0f8-0bbb8e6b5304" providerId="AD" clId="Web-{19C15688-154F-148E-B9D3-18FEB6850FCF}"/>
    <pc:docChg chg="modSld">
      <pc:chgData name="Daniel G. MacDonald" userId="S::dmacdonald@umassd.edu::19c5e38c-de23-422f-b0f8-0bbb8e6b5304" providerId="AD" clId="Web-{19C15688-154F-148E-B9D3-18FEB6850FCF}" dt="2023-04-18T14:37:44.786" v="9"/>
      <pc:docMkLst>
        <pc:docMk/>
      </pc:docMkLst>
      <pc:sldChg chg="delSp modSp">
        <pc:chgData name="Daniel G. MacDonald" userId="S::dmacdonald@umassd.edu::19c5e38c-de23-422f-b0f8-0bbb8e6b5304" providerId="AD" clId="Web-{19C15688-154F-148E-B9D3-18FEB6850FCF}" dt="2023-04-18T14:37:44.786" v="9"/>
        <pc:sldMkLst>
          <pc:docMk/>
          <pc:sldMk cId="3402008086" sldId="279"/>
        </pc:sldMkLst>
        <pc:spChg chg="mod">
          <ac:chgData name="Daniel G. MacDonald" userId="S::dmacdonald@umassd.edu::19c5e38c-de23-422f-b0f8-0bbb8e6b5304" providerId="AD" clId="Web-{19C15688-154F-148E-B9D3-18FEB6850FCF}" dt="2023-04-18T14:37:43.895" v="8" actId="20577"/>
          <ac:spMkLst>
            <pc:docMk/>
            <pc:sldMk cId="3402008086" sldId="279"/>
            <ac:spMk id="9" creationId="{F577FAF9-1EC1-A972-411D-D9C455028838}"/>
          </ac:spMkLst>
        </pc:spChg>
        <pc:picChg chg="del">
          <ac:chgData name="Daniel G. MacDonald" userId="S::dmacdonald@umassd.edu::19c5e38c-de23-422f-b0f8-0bbb8e6b5304" providerId="AD" clId="Web-{19C15688-154F-148E-B9D3-18FEB6850FCF}" dt="2023-04-18T14:37:44.786" v="9"/>
          <ac:picMkLst>
            <pc:docMk/>
            <pc:sldMk cId="3402008086" sldId="279"/>
            <ac:picMk id="15" creationId="{03B9EA23-9070-125E-824A-DFD97CC8FD23}"/>
          </ac:picMkLst>
        </pc:picChg>
      </pc:sldChg>
    </pc:docChg>
  </pc:docChgLst>
  <pc:docChgLst>
    <pc:chgData name="Jean S VanderGheynst" userId="S::jvandergheynst@umassd.edu::f7344b02-26b4-4e03-aa90-00389b6b4589" providerId="AD" clId="Web-{DB7CD599-2BE0-152D-CABD-3A5B15CA3622}"/>
    <pc:docChg chg="modSld">
      <pc:chgData name="Jean S VanderGheynst" userId="S::jvandergheynst@umassd.edu::f7344b02-26b4-4e03-aa90-00389b6b4589" providerId="AD" clId="Web-{DB7CD599-2BE0-152D-CABD-3A5B15CA3622}" dt="2023-04-17T22:04:09.584" v="7" actId="20577"/>
      <pc:docMkLst>
        <pc:docMk/>
      </pc:docMkLst>
      <pc:sldChg chg="modSp">
        <pc:chgData name="Jean S VanderGheynst" userId="S::jvandergheynst@umassd.edu::f7344b02-26b4-4e03-aa90-00389b6b4589" providerId="AD" clId="Web-{DB7CD599-2BE0-152D-CABD-3A5B15CA3622}" dt="2023-04-17T22:04:09.584" v="7" actId="20577"/>
        <pc:sldMkLst>
          <pc:docMk/>
          <pc:sldMk cId="1767691873" sldId="289"/>
        </pc:sldMkLst>
        <pc:spChg chg="mod">
          <ac:chgData name="Jean S VanderGheynst" userId="S::jvandergheynst@umassd.edu::f7344b02-26b4-4e03-aa90-00389b6b4589" providerId="AD" clId="Web-{DB7CD599-2BE0-152D-CABD-3A5B15CA3622}" dt="2023-04-17T22:04:09.584" v="7" actId="20577"/>
          <ac:spMkLst>
            <pc:docMk/>
            <pc:sldMk cId="1767691873" sldId="289"/>
            <ac:spMk id="4" creationId="{0BC80825-7BEC-2A35-07BA-5ED94EAEF7BF}"/>
          </ac:spMkLst>
        </pc:spChg>
      </pc:sldChg>
    </pc:docChg>
  </pc:docChgLst>
  <pc:docChgLst>
    <pc:chgData name="Daniel G. MacDonald" userId="S::dmacdonald@umassd.edu::19c5e38c-de23-422f-b0f8-0bbb8e6b5304" providerId="AD" clId="Web-{69DBFD05-F41B-A30C-123C-5C1107643B43}"/>
    <pc:docChg chg="modSld">
      <pc:chgData name="Daniel G. MacDonald" userId="S::dmacdonald@umassd.edu::19c5e38c-de23-422f-b0f8-0bbb8e6b5304" providerId="AD" clId="Web-{69DBFD05-F41B-A30C-123C-5C1107643B43}" dt="2023-04-18T14:55:53.806" v="17" actId="1076"/>
      <pc:docMkLst>
        <pc:docMk/>
      </pc:docMkLst>
      <pc:sldChg chg="modSp">
        <pc:chgData name="Daniel G. MacDonald" userId="S::dmacdonald@umassd.edu::19c5e38c-de23-422f-b0f8-0bbb8e6b5304" providerId="AD" clId="Web-{69DBFD05-F41B-A30C-123C-5C1107643B43}" dt="2023-04-18T14:55:53.806" v="17" actId="1076"/>
        <pc:sldMkLst>
          <pc:docMk/>
          <pc:sldMk cId="3402008086" sldId="279"/>
        </pc:sldMkLst>
        <pc:spChg chg="mod">
          <ac:chgData name="Daniel G. MacDonald" userId="S::dmacdonald@umassd.edu::19c5e38c-de23-422f-b0f8-0bbb8e6b5304" providerId="AD" clId="Web-{69DBFD05-F41B-A30C-123C-5C1107643B43}" dt="2023-04-18T14:55:42.899" v="15" actId="1076"/>
          <ac:spMkLst>
            <pc:docMk/>
            <pc:sldMk cId="3402008086" sldId="279"/>
            <ac:spMk id="2" creationId="{B11A966F-A900-4E91-A769-18327C9547CE}"/>
          </ac:spMkLst>
        </pc:spChg>
        <pc:spChg chg="mod">
          <ac:chgData name="Daniel G. MacDonald" userId="S::dmacdonald@umassd.edu::19c5e38c-de23-422f-b0f8-0bbb8e6b5304" providerId="AD" clId="Web-{69DBFD05-F41B-A30C-123C-5C1107643B43}" dt="2023-04-18T14:55:47.884" v="16" actId="1076"/>
          <ac:spMkLst>
            <pc:docMk/>
            <pc:sldMk cId="3402008086" sldId="279"/>
            <ac:spMk id="9" creationId="{F577FAF9-1EC1-A972-411D-D9C455028838}"/>
          </ac:spMkLst>
        </pc:spChg>
        <pc:spChg chg="mod">
          <ac:chgData name="Daniel G. MacDonald" userId="S::dmacdonald@umassd.edu::19c5e38c-de23-422f-b0f8-0bbb8e6b5304" providerId="AD" clId="Web-{69DBFD05-F41B-A30C-123C-5C1107643B43}" dt="2023-04-18T14:55:53.806" v="17" actId="1076"/>
          <ac:spMkLst>
            <pc:docMk/>
            <pc:sldMk cId="3402008086" sldId="279"/>
            <ac:spMk id="16" creationId="{6CD35DA1-138D-461A-4998-192C4DE9586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18117-4BA2-BF48-93AB-B8350101293A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60118-F936-F240-9333-44C03FA91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27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DBA2-8856-0647-8888-B901A6A1DF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438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60118-F936-F240-9333-44C03FA914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48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60118-F936-F240-9333-44C03FA914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46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EDEC4-9399-444E-B01D-76E0ABBB1E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rgbClr val="FEC24D"/>
                </a:solidFill>
              </a:defRPr>
            </a:lvl1pPr>
          </a:lstStyle>
          <a:p>
            <a:r>
              <a:rPr lang="en-US"/>
              <a:t>PRESENTATION 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571A04-D489-C24A-8268-C9A2A3894D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(date, presenter, </a:t>
            </a:r>
            <a:r>
              <a:rPr lang="en-US" err="1"/>
              <a:t>etc</a:t>
            </a:r>
            <a:r>
              <a:rPr lang="en-US"/>
              <a:t>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7C7679-F87B-6443-8C45-8AB863F1407C}"/>
              </a:ext>
            </a:extLst>
          </p:cNvPr>
          <p:cNvCxnSpPr>
            <a:cxnSpLocks/>
          </p:cNvCxnSpPr>
          <p:nvPr userDrawn="1"/>
        </p:nvCxnSpPr>
        <p:spPr>
          <a:xfrm>
            <a:off x="3352800" y="3657600"/>
            <a:ext cx="5486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0187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F003D28-CADC-492A-8E50-9E63B888138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16038" y="693738"/>
            <a:ext cx="9559925" cy="521335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center icon to add picture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44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1F63C-8EB5-7242-BF3D-1B7204AA62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7246F-E7A9-9D4D-A15F-A88B253F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E2651C-4A60-BD4B-AF52-272C5CB20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0784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Right Picture Facto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D1A91-A45C-2841-9C87-79CA5E71E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>
                <a:latin typeface="Rockwell" panose="02060603020205020403" pitchFamily="18" charset="0"/>
              </a:defRPr>
            </a:lvl1pPr>
          </a:lstStyle>
          <a:p>
            <a:r>
              <a:rPr lang="en-US"/>
              <a:t>Content slide (2-column, right picture)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C3057-E734-4A4B-ACE8-204A793A3C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826557"/>
            <a:ext cx="5468112" cy="41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73DE3E3-71FD-4BA9-BD7B-DD14E67DC7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42890" y="1826557"/>
            <a:ext cx="5467350" cy="41449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center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6227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title Slide Facto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00D7D-E3C8-474C-B0F3-6EB90B8471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470026"/>
            <a:ext cx="10515600" cy="2852737"/>
          </a:xfrm>
        </p:spPr>
        <p:txBody>
          <a:bodyPr anchor="ctr"/>
          <a:lstStyle>
            <a:lvl1pPr algn="ctr">
              <a:defRPr sz="6000" b="0" i="0" baseline="0">
                <a:latin typeface="Rockwell" panose="02060603020205020403" pitchFamily="18" charset="0"/>
              </a:defRPr>
            </a:lvl1pPr>
          </a:lstStyle>
          <a:p>
            <a:r>
              <a:rPr lang="en-US"/>
              <a:t>Subtitle Factoria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76683A-B057-A84D-BE0C-ABFCB78F8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09441"/>
            <a:ext cx="10515600" cy="168021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5656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Full Page Facto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6C29A-6FE2-1541-A13A-7B4A3A41E9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381000"/>
            <a:ext cx="11429999" cy="1309688"/>
          </a:xfrm>
        </p:spPr>
        <p:txBody>
          <a:bodyPr/>
          <a:lstStyle>
            <a:lvl1pPr marL="9525" indent="0">
              <a:tabLst/>
              <a:defRPr b="0" i="0">
                <a:solidFill>
                  <a:srgbClr val="FEC24D"/>
                </a:solidFill>
                <a:latin typeface="Rockwell" panose="02060603020205020403" pitchFamily="18" charset="0"/>
              </a:defRPr>
            </a:lvl1pPr>
          </a:lstStyle>
          <a:p>
            <a:r>
              <a:rPr lang="en-US"/>
              <a:t>Content slide (1-column, no picture)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E0102-2FC2-1D4F-8554-0AEA981D7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3730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2 Columns Facto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D1A91-A45C-2841-9C87-79CA5E71E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>
                <a:solidFill>
                  <a:srgbClr val="FEC24D"/>
                </a:solidFill>
                <a:latin typeface="Rockwell" panose="02060603020205020403" pitchFamily="18" charset="0"/>
              </a:defRPr>
            </a:lvl1pPr>
          </a:lstStyle>
          <a:p>
            <a:r>
              <a:rPr lang="en-US"/>
              <a:t>Content slide (2-column, no picture)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C3057-E734-4A4B-ACE8-204A793A3C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857045"/>
            <a:ext cx="5471160" cy="4178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A0BC4-56E6-9A46-8ECB-7A79A0DF6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7663" y="1857045"/>
            <a:ext cx="5471160" cy="4175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6269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Picture Facto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D1A91-A45C-2841-9C87-79CA5E71E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>
                <a:latin typeface="Rockwell" panose="02060603020205020403" pitchFamily="18" charset="0"/>
              </a:defRPr>
            </a:lvl1pPr>
          </a:lstStyle>
          <a:p>
            <a:r>
              <a:rPr lang="en-US"/>
              <a:t>Content slide (2-column, left picture)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C3057-E734-4A4B-ACE8-204A793A3C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2890" y="1843364"/>
            <a:ext cx="5468112" cy="4144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105AAE3-E12C-4AE5-A0EB-84650A78A7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1759" y="1843363"/>
            <a:ext cx="5467350" cy="414496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center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04858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ight Picture Facto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D1A91-A45C-2841-9C87-79CA5E71E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>
                <a:latin typeface="Rockwell" panose="02060603020205020403" pitchFamily="18" charset="0"/>
              </a:defRPr>
            </a:lvl1pPr>
          </a:lstStyle>
          <a:p>
            <a:r>
              <a:rPr lang="en-US"/>
              <a:t>Content slide (2-column, right picture)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C3057-E734-4A4B-ACE8-204A793A3C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826557"/>
            <a:ext cx="5468112" cy="41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73DE3E3-71FD-4BA9-BD7B-DD14E67DC7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42890" y="1826557"/>
            <a:ext cx="5467350" cy="41449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center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49307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R's Title Facto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D1A91-A45C-2841-9C87-79CA5E71E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>
                <a:latin typeface="Rockwell" panose="02060603020205020403" pitchFamily="18" charset="0"/>
              </a:defRPr>
            </a:lvl1pPr>
          </a:lstStyle>
          <a:p>
            <a:r>
              <a:rPr lang="en-US"/>
              <a:t>4 images layout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5C826463-5A06-456F-B5D6-058E9873844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97600" y="1900238"/>
            <a:ext cx="3479800" cy="195897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center icon to add picture</a:t>
            </a:r>
          </a:p>
          <a:p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1CC6F753-C01B-4A5E-BC1E-EE60D9BB757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514600" y="1900237"/>
            <a:ext cx="3479800" cy="195897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center icon to add picture</a:t>
            </a:r>
          </a:p>
          <a:p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116B4998-1012-4FDC-BE42-37F2FA807B7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14600" y="4062495"/>
            <a:ext cx="3479800" cy="195897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center icon to add picture</a:t>
            </a:r>
          </a:p>
          <a:p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D926C9A9-3CE2-408F-92E1-603906F9E3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97600" y="4062812"/>
            <a:ext cx="3479800" cy="195897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center icon to add picture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01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Pictures Horiz Left Prohib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39EAC-5480-EC43-B482-3DB4AB26B8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CAD158A3-1164-49C2-A9BE-C3CBDB3E969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1000" y="1812925"/>
            <a:ext cx="7377113" cy="41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center icon to add picture</a:t>
            </a:r>
          </a:p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ABF52A3-97F0-4199-8AF8-3586AEDE8B2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48613" y="1824778"/>
            <a:ext cx="3024187" cy="4165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center icon to add picture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24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Full Page Prohib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6C29A-6FE2-1541-A13A-7B4A3A41E9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381000"/>
            <a:ext cx="11429999" cy="1309688"/>
          </a:xfrm>
        </p:spPr>
        <p:txBody>
          <a:bodyPr/>
          <a:lstStyle>
            <a:lvl1pPr marL="9525" indent="0">
              <a:tabLst/>
              <a:defRPr>
                <a:solidFill>
                  <a:srgbClr val="FEC24D"/>
                </a:solidFill>
              </a:defRPr>
            </a:lvl1pPr>
          </a:lstStyle>
          <a:p>
            <a:r>
              <a:rPr lang="en-US"/>
              <a:t>CONTENT SLIDE (1-COLUMN, NO PICTURE)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E0102-2FC2-1D4F-8554-0AEA981D7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79593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Pictures Vert Left Facto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39EAC-5480-EC43-B482-3DB4AB26B8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E5F478C4-97E4-4F14-B9D3-C3A0280A0D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81400" y="1813566"/>
            <a:ext cx="7377113" cy="41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center icon to add picture</a:t>
            </a:r>
          </a:p>
          <a:p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5268FC10-4246-430D-A2D9-E8825EBCAD9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1000" y="1813566"/>
            <a:ext cx="3024187" cy="4165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center icon to add picture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570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2 Columns Prohib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D1A91-A45C-2841-9C87-79CA5E71E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EC24D"/>
                </a:solidFill>
              </a:defRPr>
            </a:lvl1pPr>
          </a:lstStyle>
          <a:p>
            <a:r>
              <a:rPr lang="en-US"/>
              <a:t>CONTENT SLIDE (2-COLUMN, NO PICTURE)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C3057-E734-4A4B-ACE8-204A793A3C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178" y="1845465"/>
            <a:ext cx="5471160" cy="4178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A0BC4-56E6-9A46-8ECB-7A79A0DF6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7663" y="1845465"/>
            <a:ext cx="5471160" cy="417575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8228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Picture Prohib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D1A91-A45C-2841-9C87-79CA5E71E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EC24D"/>
                </a:solidFill>
              </a:defRPr>
            </a:lvl1pPr>
          </a:lstStyle>
          <a:p>
            <a:r>
              <a:rPr lang="en-US"/>
              <a:t>CONTENT SLIDE (2-COLUMN, LEFT PICTURE)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C3057-E734-4A4B-ACE8-204A793A3C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2893" y="1843364"/>
            <a:ext cx="5468112" cy="4144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CA76053D-5D97-48D1-86DD-5E02C27CDC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1759" y="1843363"/>
            <a:ext cx="5467350" cy="414496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center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64106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ight Picture Prohib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D1A91-A45C-2841-9C87-79CA5E71E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EC24D"/>
                </a:solidFill>
              </a:defRPr>
            </a:lvl1pPr>
          </a:lstStyle>
          <a:p>
            <a:r>
              <a:rPr lang="en-US"/>
              <a:t>CONTENT SLIDE (2-COLUMN, RIGHT PICTURE)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C3057-E734-4A4B-ACE8-204A793A3C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845465"/>
            <a:ext cx="5468112" cy="4144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83B8F9-3432-4D20-8367-06EEA05E3C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42890" y="1845465"/>
            <a:ext cx="5467350" cy="41449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center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9638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R's Title Prohib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D1A91-A45C-2841-9C87-79CA5E71E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EC24D"/>
                </a:solidFill>
              </a:defRPr>
            </a:lvl1pPr>
          </a:lstStyle>
          <a:p>
            <a:r>
              <a:rPr lang="en-US"/>
              <a:t>4 IMAGES LAYOUT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89B31C8-2C3C-442B-9030-FB16E20847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97600" y="1900238"/>
            <a:ext cx="3479800" cy="195897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center icon to add picture</a:t>
            </a:r>
          </a:p>
          <a:p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5D5E1CA1-9D0E-46F9-A71E-FC1476D3E0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514600" y="1900237"/>
            <a:ext cx="3479800" cy="195897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center icon to add picture</a:t>
            </a:r>
          </a:p>
          <a:p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07369494-6637-4790-B6C4-599F949C6E8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14600" y="4062495"/>
            <a:ext cx="3479800" cy="195897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center icon to add picture</a:t>
            </a:r>
          </a:p>
          <a:p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45BFA415-4042-4E4C-8B14-D41E427ED2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97600" y="4062812"/>
            <a:ext cx="3479800" cy="195897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center icon to add picture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46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title Slide Prohib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00D7D-E3C8-474C-B0F3-6EB90B8471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470026"/>
            <a:ext cx="10515600" cy="2852737"/>
          </a:xfrm>
        </p:spPr>
        <p:txBody>
          <a:bodyPr anchor="ctr"/>
          <a:lstStyle>
            <a:lvl1pPr algn="ctr">
              <a:defRPr sz="6000" baseline="0">
                <a:solidFill>
                  <a:srgbClr val="FEC24D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SUBTITLE PROHIBITION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76683A-B057-A84D-BE0C-ABFCB78F8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09441"/>
            <a:ext cx="10515600" cy="168021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139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Horiz Left Prohib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39EAC-5480-EC43-B482-3DB4AB26B8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334AC8F4-1BB5-4AA0-9287-249775154B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1000" y="1812925"/>
            <a:ext cx="7377113" cy="41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center icon to add picture</a:t>
            </a:r>
          </a:p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7D8929-5BE3-4E3B-9EFE-F4876D3FF18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48613" y="1824778"/>
            <a:ext cx="3024187" cy="4165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center icon to add picture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49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Vert Left Prohib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39EAC-5480-EC43-B482-3DB4AB26B8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6C11BD5-D953-4D44-A5EA-4B669BE092C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81400" y="1813566"/>
            <a:ext cx="7377113" cy="41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center icon to add picture</a:t>
            </a:r>
          </a:p>
          <a:p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2643CB7C-13B9-42D8-87FE-18E7328E34B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1000" y="1813566"/>
            <a:ext cx="3024187" cy="4165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center icon to add picture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57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ED2AFD-6351-8C41-A38A-DBD8FEE3C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8135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20E0A-9783-074B-8DA6-6E7812071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1825625"/>
            <a:ext cx="11430000" cy="4092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67A2E28-8E22-4641-9E56-4B8BCFD0BA0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57200" y="6142332"/>
            <a:ext cx="2286000" cy="3867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BD277E-9756-DA40-8B4F-0EE01D6EF9D5}"/>
              </a:ext>
            </a:extLst>
          </p:cNvPr>
          <p:cNvSpPr txBox="1"/>
          <p:nvPr userDrawn="1"/>
        </p:nvSpPr>
        <p:spPr>
          <a:xfrm>
            <a:off x="1688123" y="-6631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02954E-A90E-4645-A203-FE6D1F4CD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173" r="22032" b="7592"/>
          <a:stretch/>
        </p:blipFill>
        <p:spPr>
          <a:xfrm>
            <a:off x="11232081" y="457200"/>
            <a:ext cx="95991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7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2" r:id="rId4"/>
    <p:sldLayoutId id="2147483661" r:id="rId5"/>
    <p:sldLayoutId id="2147483666" r:id="rId6"/>
    <p:sldLayoutId id="2147483651" r:id="rId7"/>
    <p:sldLayoutId id="2147483654" r:id="rId8"/>
    <p:sldLayoutId id="2147483674" r:id="rId9"/>
    <p:sldLayoutId id="2147483655" r:id="rId10"/>
    <p:sldLayoutId id="2147483656" r:id="rId11"/>
    <p:sldLayoutId id="2147483703" r:id="rId12"/>
  </p:sldLayoutIdLst>
  <p:txStyles>
    <p:titleStyle>
      <a:lvl1pPr marL="9525" indent="0" algn="l" defTabSz="914400" rtl="0" eaLnBrk="1" latinLnBrk="0" hangingPunct="1">
        <a:lnSpc>
          <a:spcPct val="90000"/>
        </a:lnSpc>
        <a:spcBef>
          <a:spcPct val="0"/>
        </a:spcBef>
        <a:buNone/>
        <a:tabLst/>
        <a:defRPr sz="4400" b="0" i="0" kern="1200" cap="all" spc="100" baseline="0">
          <a:solidFill>
            <a:srgbClr val="FEC24D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spc="0" normalizeH="0" baseline="0">
          <a:solidFill>
            <a:schemeClr val="bg1"/>
          </a:solidFill>
          <a:latin typeface="Avenir Next LT Pro Light" panose="020B03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spc="0" normalizeH="0" baseline="0">
          <a:solidFill>
            <a:schemeClr val="bg1"/>
          </a:solidFill>
          <a:latin typeface="Avenir Next LT Pro Light" panose="020B03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spc="0" normalizeH="0" baseline="0">
          <a:solidFill>
            <a:schemeClr val="bg1"/>
          </a:solidFill>
          <a:latin typeface="Avenir Next LT Pro Light" panose="020B03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0" normalizeH="0" baseline="0">
          <a:solidFill>
            <a:schemeClr val="bg1"/>
          </a:solidFill>
          <a:latin typeface="Avenir Next LT Pro Light" panose="020B03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0" normalizeH="0" baseline="0">
          <a:solidFill>
            <a:schemeClr val="bg1"/>
          </a:solidFill>
          <a:latin typeface="Avenir Next LT Pro Light" panose="020B03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40" userDrawn="1">
          <p15:clr>
            <a:srgbClr val="F26B43"/>
          </p15:clr>
        </p15:guide>
        <p15:guide id="4" pos="7440" userDrawn="1">
          <p15:clr>
            <a:srgbClr val="F26B43"/>
          </p15:clr>
        </p15:guide>
        <p15:guide id="5" orient="horz" pos="240" userDrawn="1">
          <p15:clr>
            <a:srgbClr val="F26B43"/>
          </p15:clr>
        </p15:guide>
        <p15:guide id="6" orient="horz" pos="40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ED2AFD-6351-8C41-A38A-DBD8FEE3C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8135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20E0A-9783-074B-8DA6-6E7812071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1825625"/>
            <a:ext cx="11430000" cy="4092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67A2E28-8E22-4641-9E56-4B8BCFD0BA0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57200" y="6142332"/>
            <a:ext cx="2286000" cy="3867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BD277E-9756-DA40-8B4F-0EE01D6EF9D5}"/>
              </a:ext>
            </a:extLst>
          </p:cNvPr>
          <p:cNvSpPr txBox="1"/>
          <p:nvPr userDrawn="1"/>
        </p:nvSpPr>
        <p:spPr>
          <a:xfrm>
            <a:off x="1688123" y="-6631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02954E-A90E-4645-A203-FE6D1F4CD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173" r="22032" b="7592"/>
          <a:stretch/>
        </p:blipFill>
        <p:spPr>
          <a:xfrm>
            <a:off x="11232081" y="457200"/>
            <a:ext cx="95991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6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</p:sldLayoutIdLst>
  <p:txStyles>
    <p:titleStyle>
      <a:lvl1pPr marL="9525" indent="0" algn="l" defTabSz="914400" rtl="0" eaLnBrk="1" latinLnBrk="0" hangingPunct="1">
        <a:lnSpc>
          <a:spcPct val="90000"/>
        </a:lnSpc>
        <a:spcBef>
          <a:spcPct val="0"/>
        </a:spcBef>
        <a:buNone/>
        <a:tabLst/>
        <a:defRPr sz="4400" b="0" i="0" kern="1200" spc="100" baseline="0">
          <a:solidFill>
            <a:srgbClr val="FEC24D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spc="0" normalizeH="0" baseline="0">
          <a:solidFill>
            <a:schemeClr val="bg1"/>
          </a:solidFill>
          <a:latin typeface="Avenir Next LT Pro Light" panose="020B03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spc="0" normalizeH="0" baseline="0">
          <a:solidFill>
            <a:schemeClr val="bg1"/>
          </a:solidFill>
          <a:latin typeface="Avenir Next LT Pro Light" panose="020B03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spc="0" normalizeH="0" baseline="0">
          <a:solidFill>
            <a:schemeClr val="bg1"/>
          </a:solidFill>
          <a:latin typeface="Avenir Next LT Pro Light" panose="020B03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0" normalizeH="0" baseline="0">
          <a:solidFill>
            <a:schemeClr val="bg1"/>
          </a:solidFill>
          <a:latin typeface="Avenir Next LT Pro Light" panose="020B03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0" normalizeH="0" baseline="0">
          <a:solidFill>
            <a:schemeClr val="bg1"/>
          </a:solidFill>
          <a:latin typeface="Avenir Next LT Pro Light" panose="020B03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40" userDrawn="1">
          <p15:clr>
            <a:srgbClr val="F26B43"/>
          </p15:clr>
        </p15:guide>
        <p15:guide id="4" pos="7440" userDrawn="1">
          <p15:clr>
            <a:srgbClr val="F26B43"/>
          </p15:clr>
        </p15:guide>
        <p15:guide id="5" orient="horz" pos="240" userDrawn="1">
          <p15:clr>
            <a:srgbClr val="F26B43"/>
          </p15:clr>
        </p15:guide>
        <p15:guide id="6" orient="horz" pos="40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ben.jones@umassd.edu" TargetMode="External"/><Relationship Id="rId2" Type="http://schemas.openxmlformats.org/officeDocument/2006/relationships/hyperlink" Target="mailto:rbala@umassd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bill.mitchell@umassd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68652-5155-453F-8273-D22DA6B87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948" y="1122363"/>
            <a:ext cx="10815452" cy="2387600"/>
          </a:xfrm>
        </p:spPr>
        <p:txBody>
          <a:bodyPr/>
          <a:lstStyle/>
          <a:p>
            <a:r>
              <a:rPr lang="en-US"/>
              <a:t>401 </a:t>
            </a:r>
            <a:r>
              <a:rPr lang="en-US" err="1"/>
              <a:t>Techbridge</a:t>
            </a:r>
            <a:r>
              <a:rPr lang="en-US"/>
              <a:t> </a:t>
            </a:r>
            <a:br>
              <a:rPr lang="en-US"/>
            </a:br>
            <a:r>
              <a:rPr lang="en-US" sz="3600"/>
              <a:t>Technology Commercialization Showcase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C6CC3E-BE54-4CB2-AAF6-B6D0326864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948" y="3602038"/>
            <a:ext cx="10282052" cy="1655762"/>
          </a:xfrm>
        </p:spPr>
        <p:txBody>
          <a:bodyPr/>
          <a:lstStyle/>
          <a:p>
            <a:r>
              <a:rPr lang="en-US"/>
              <a:t>Dr. Jean </a:t>
            </a:r>
            <a:r>
              <a:rPr lang="en-US" err="1"/>
              <a:t>VanderGheynst</a:t>
            </a:r>
            <a:endParaRPr lang="en-US"/>
          </a:p>
          <a:p>
            <a:r>
              <a:rPr lang="en-US"/>
              <a:t>Dean College of Engineering, School for Marine Science and Technology </a:t>
            </a:r>
          </a:p>
        </p:txBody>
      </p:sp>
    </p:spTree>
    <p:extLst>
      <p:ext uri="{BB962C8B-B14F-4D97-AF65-F5344CB8AC3E}">
        <p14:creationId xmlns:p14="http://schemas.microsoft.com/office/powerpoint/2010/main" val="4248310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BC391-7F90-6618-4B4D-89CF8B62A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UMassD Research &amp; Innovation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0BB59-27E0-5290-5F9E-CA72F53DB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816512"/>
            <a:ext cx="6030687" cy="4092854"/>
          </a:xfrm>
        </p:spPr>
        <p:txBody>
          <a:bodyPr>
            <a:normAutofit/>
          </a:bodyPr>
          <a:lstStyle/>
          <a:p>
            <a:r>
              <a:rPr lang="en-US"/>
              <a:t>$82M Research Portfolio</a:t>
            </a:r>
          </a:p>
          <a:p>
            <a:r>
              <a:rPr lang="en-US"/>
              <a:t>$26M in new funding in FY22</a:t>
            </a:r>
          </a:p>
          <a:p>
            <a:r>
              <a:rPr lang="en-US"/>
              <a:t>Primary Funding Agencies</a:t>
            </a:r>
          </a:p>
          <a:p>
            <a:pPr lvl="1"/>
            <a:r>
              <a:rPr lang="en-US" sz="1900"/>
              <a:t>National Science Foundation</a:t>
            </a:r>
          </a:p>
          <a:p>
            <a:pPr lvl="1"/>
            <a:r>
              <a:rPr lang="en-US" sz="1900"/>
              <a:t>Department of Defense</a:t>
            </a:r>
          </a:p>
          <a:p>
            <a:pPr lvl="1"/>
            <a:r>
              <a:rPr lang="en-US" sz="1900"/>
              <a:t>National Oceanographic and Atmospheric Administration</a:t>
            </a:r>
          </a:p>
          <a:p>
            <a:pPr lvl="1"/>
            <a:r>
              <a:rPr lang="en-US" sz="1900"/>
              <a:t> Department of Education</a:t>
            </a:r>
          </a:p>
          <a:p>
            <a:pPr lvl="1"/>
            <a:r>
              <a:rPr lang="en-US" sz="1900"/>
              <a:t>National Institute of Health</a:t>
            </a:r>
          </a:p>
          <a:p>
            <a:pPr lvl="1"/>
            <a:r>
              <a:rPr lang="en-US" sz="1900"/>
              <a:t>State Agencies &amp; Quasi-public</a:t>
            </a:r>
          </a:p>
          <a:p>
            <a:pPr lvl="1"/>
            <a:r>
              <a:rPr lang="en-US" sz="1900"/>
              <a:t>Industry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C80825-7BEC-2A35-07BA-5ED94EAEF7BF}"/>
              </a:ext>
            </a:extLst>
          </p:cNvPr>
          <p:cNvSpPr txBox="1">
            <a:spLocks/>
          </p:cNvSpPr>
          <p:nvPr/>
        </p:nvSpPr>
        <p:spPr>
          <a:xfrm>
            <a:off x="6095998" y="1825625"/>
            <a:ext cx="6030687" cy="40928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spc="0" normalizeH="0" baseline="0">
                <a:solidFill>
                  <a:schemeClr val="bg1"/>
                </a:solidFill>
                <a:latin typeface="Avenir Next LT Pro Light" panose="020B03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spc="0" normalizeH="0" baseline="0">
                <a:solidFill>
                  <a:schemeClr val="bg1"/>
                </a:solidFill>
                <a:latin typeface="Avenir Next LT Pro Light" panose="020B03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0" normalizeH="0" baseline="0">
                <a:solidFill>
                  <a:schemeClr val="bg1"/>
                </a:solidFill>
                <a:latin typeface="Avenir Next LT Pro Light" panose="020B03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 normalizeH="0" baseline="0">
                <a:solidFill>
                  <a:schemeClr val="bg1"/>
                </a:solidFill>
                <a:latin typeface="Avenir Next LT Pro Light" panose="020B03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 normalizeH="0" baseline="0">
                <a:solidFill>
                  <a:schemeClr val="bg1"/>
                </a:solidFill>
                <a:latin typeface="Avenir Next LT Pro Light" panose="020B03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venir Next LT Pro Light"/>
                <a:cs typeface="Arial"/>
              </a:rPr>
              <a:t>Areas of Research Strength</a:t>
            </a:r>
          </a:p>
          <a:p>
            <a:pPr lvl="1"/>
            <a:r>
              <a:rPr lang="en-US" dirty="0">
                <a:latin typeface="Avenir Next LT Pro Light"/>
                <a:cs typeface="Arial"/>
              </a:rPr>
              <a:t>Marine Technologies</a:t>
            </a:r>
          </a:p>
          <a:p>
            <a:pPr lvl="1"/>
            <a:r>
              <a:rPr lang="en-US" dirty="0">
                <a:latin typeface="Avenir Next LT Pro Light"/>
                <a:cs typeface="Arial"/>
              </a:rPr>
              <a:t>Life Sciences</a:t>
            </a:r>
          </a:p>
          <a:p>
            <a:pPr lvl="1"/>
            <a:r>
              <a:rPr lang="en-US" dirty="0">
                <a:latin typeface="Avenir Next LT Pro Light"/>
                <a:cs typeface="Arial"/>
              </a:rPr>
              <a:t>Climate Change, Coastal Resiliency</a:t>
            </a:r>
          </a:p>
          <a:p>
            <a:pPr lvl="1"/>
            <a:r>
              <a:rPr lang="en-US" dirty="0">
                <a:latin typeface="Avenir Next LT Pro Light"/>
                <a:cs typeface="Arial"/>
              </a:rPr>
              <a:t>Fisheries</a:t>
            </a:r>
          </a:p>
          <a:p>
            <a:pPr lvl="1"/>
            <a:r>
              <a:rPr lang="en-US" dirty="0">
                <a:latin typeface="Avenir Next LT Pro Light"/>
                <a:cs typeface="Arial"/>
              </a:rPr>
              <a:t>Renewable Energy</a:t>
            </a:r>
          </a:p>
          <a:p>
            <a:pPr lvl="1"/>
            <a:r>
              <a:rPr lang="en-US" dirty="0">
                <a:latin typeface="Avenir Next LT Pro Light"/>
                <a:cs typeface="Arial"/>
              </a:rPr>
              <a:t>STEM Education</a:t>
            </a:r>
          </a:p>
          <a:p>
            <a:pPr lvl="1"/>
            <a:r>
              <a:rPr lang="en-US" dirty="0">
                <a:latin typeface="Avenir Next LT Pro Light"/>
                <a:cs typeface="Arial"/>
              </a:rPr>
              <a:t>Cybersecurity</a:t>
            </a:r>
          </a:p>
          <a:p>
            <a:pPr lvl="1"/>
            <a:r>
              <a:rPr lang="en-US" dirty="0">
                <a:latin typeface="Avenir Next LT Pro Light"/>
                <a:cs typeface="Arial"/>
              </a:rPr>
              <a:t>Scientific Computing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91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A966F-A900-4E91-A769-18327C954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8135"/>
            <a:ext cx="11430000" cy="1325563"/>
          </a:xfrm>
        </p:spPr>
        <p:txBody>
          <a:bodyPr anchor="ctr">
            <a:normAutofit/>
          </a:bodyPr>
          <a:lstStyle/>
          <a:p>
            <a:r>
              <a:rPr lang="en-US"/>
              <a:t>Industry Collaborations</a:t>
            </a:r>
          </a:p>
        </p:txBody>
      </p:sp>
      <p:pic>
        <p:nvPicPr>
          <p:cNvPr id="16" name="Picture 15" descr="Two people looking at a yellow machine&#10;&#10;Description automatically generated with low confidence">
            <a:extLst>
              <a:ext uri="{FF2B5EF4-FFF2-40B4-BE49-F238E27FC236}">
                <a16:creationId xmlns:a16="http://schemas.microsoft.com/office/drawing/2014/main" id="{43D05BF5-F894-3D41-FE8E-829976CA1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51" y="1426867"/>
            <a:ext cx="4480952" cy="4480952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A0772-F7B3-4A40-B0B7-ADAB88381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9527" y="1426867"/>
            <a:ext cx="6032616" cy="475129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b="1" dirty="0">
                <a:latin typeface="Avenir Next LT Pro Demi"/>
                <a:cs typeface="Arial"/>
              </a:rPr>
              <a:t>Strong industry partnerships are essential in advancing innovation, particularly in the defense, blue technology, and sustainability industries.</a:t>
            </a:r>
          </a:p>
          <a:p>
            <a:pPr marL="0" indent="0">
              <a:buNone/>
            </a:pPr>
            <a:endParaRPr lang="en-US" sz="1600" b="1"/>
          </a:p>
          <a:p>
            <a:pPr marL="0" indent="0">
              <a:buNone/>
            </a:pPr>
            <a:r>
              <a:rPr lang="en-US" sz="1600" b="1" dirty="0">
                <a:latin typeface="Avenir Next LT Pro Light"/>
                <a:cs typeface="Arial"/>
              </a:rPr>
              <a:t>The </a:t>
            </a:r>
            <a:r>
              <a:rPr lang="en-US" sz="1600" b="1" dirty="0">
                <a:latin typeface="Avenir Next LT Pro Demi"/>
                <a:cs typeface="Arial"/>
              </a:rPr>
              <a:t>Business Engagement Center </a:t>
            </a:r>
            <a:r>
              <a:rPr lang="en-US" sz="1600" dirty="0">
                <a:latin typeface="Avenir Next LT Pro"/>
                <a:cs typeface="Arial"/>
              </a:rPr>
              <a:t>connects your company or institution with UMass Dartmouth resources surrounding:</a:t>
            </a:r>
          </a:p>
          <a:p>
            <a:r>
              <a:rPr lang="en-US" sz="1600" dirty="0">
                <a:latin typeface="Avenir Next LT Pro"/>
                <a:cs typeface="Arial"/>
              </a:rPr>
              <a:t>research and development</a:t>
            </a:r>
          </a:p>
          <a:p>
            <a:r>
              <a:rPr lang="en-US" sz="1600" dirty="0">
                <a:latin typeface="Avenir Next LT Pro"/>
                <a:cs typeface="Arial"/>
              </a:rPr>
              <a:t>talent pipeline and recruiting</a:t>
            </a:r>
          </a:p>
          <a:p>
            <a:r>
              <a:rPr lang="en-US" sz="1600" dirty="0">
                <a:latin typeface="Avenir Next LT Pro"/>
                <a:cs typeface="Arial"/>
              </a:rPr>
              <a:t>professional development opportunities. </a:t>
            </a:r>
            <a:endParaRPr lang="en-US" sz="1600" b="1">
              <a:latin typeface="Avenir Next LT Pro" panose="020B0504020202020204" pitchFamily="34" charset="77"/>
            </a:endParaRPr>
          </a:p>
          <a:p>
            <a:pPr marL="0" indent="0">
              <a:buNone/>
            </a:pPr>
            <a:endParaRPr lang="en-US" sz="1800" b="1"/>
          </a:p>
          <a:p>
            <a:pPr marL="0" indent="0">
              <a:buNone/>
            </a:pPr>
            <a:r>
              <a:rPr lang="en-US" sz="1600" b="1" dirty="0">
                <a:latin typeface="Avenir Next LT Pro Light"/>
                <a:cs typeface="Arial"/>
              </a:rPr>
              <a:t>The </a:t>
            </a:r>
            <a:r>
              <a:rPr lang="en-US" sz="1600" b="1" dirty="0">
                <a:latin typeface="Avenir Next LT Pro Demi"/>
                <a:cs typeface="Arial"/>
              </a:rPr>
              <a:t>Office of Technology Commercialization and Ventures </a:t>
            </a:r>
            <a:r>
              <a:rPr lang="en-US" sz="1600" dirty="0">
                <a:latin typeface="Avenir Next LT Pro"/>
                <a:cs typeface="Arial"/>
              </a:rPr>
              <a:t>provides advice, consultation, and negotiations surrounding: </a:t>
            </a:r>
            <a:endParaRPr lang="en-US" sz="1600" dirty="0">
              <a:latin typeface="Avenir Next LT Pro" panose="020B0504020202020204" pitchFamily="34" charset="77"/>
            </a:endParaRPr>
          </a:p>
          <a:p>
            <a:r>
              <a:rPr lang="en-US" sz="1600" dirty="0">
                <a:latin typeface="Avenir Next LT Pro"/>
                <a:cs typeface="Arial"/>
              </a:rPr>
              <a:t>assessing inventions arising from research</a:t>
            </a:r>
          </a:p>
          <a:p>
            <a:r>
              <a:rPr lang="en-US" sz="1600" dirty="0">
                <a:latin typeface="Avenir Next LT Pro"/>
                <a:cs typeface="Arial"/>
              </a:rPr>
              <a:t>assisting with transferring materials to/from </a:t>
            </a:r>
            <a:r>
              <a:rPr lang="en-US" sz="1600" dirty="0" err="1">
                <a:latin typeface="Avenir Next LT Pro"/>
                <a:cs typeface="Arial"/>
              </a:rPr>
              <a:t>UMassD</a:t>
            </a:r>
            <a:endParaRPr lang="en-US" sz="1600" dirty="0">
              <a:latin typeface="Avenir Next LT Pro"/>
              <a:cs typeface="Arial"/>
            </a:endParaRPr>
          </a:p>
          <a:p>
            <a:r>
              <a:rPr lang="en-US" sz="1600" dirty="0">
                <a:latin typeface="Avenir Next LT Pro"/>
                <a:cs typeface="Arial"/>
              </a:rPr>
              <a:t>arranging confidentiality agreements </a:t>
            </a:r>
            <a:endParaRPr lang="en-US" sz="1600" dirty="0">
              <a:latin typeface="Avenir Next LT Pro" panose="020B0504020202020204" pitchFamily="34" charset="77"/>
            </a:endParaRPr>
          </a:p>
          <a:p>
            <a:r>
              <a:rPr lang="en-US" sz="1600" dirty="0">
                <a:latin typeface="Avenir Next LT Pro Light"/>
                <a:cs typeface="Arial"/>
              </a:rPr>
              <a:t>negotiating licenses for the transfer of University technology to industry for development and commercialization</a:t>
            </a:r>
          </a:p>
          <a:p>
            <a:endParaRPr lang="en-US" sz="1600" b="1"/>
          </a:p>
          <a:p>
            <a:pPr marL="0" indent="0">
              <a:buNone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12714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F40B33-8526-47D8-82A8-3DD391F3D2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41"/>
          <a:stretch/>
        </p:blipFill>
        <p:spPr>
          <a:xfrm>
            <a:off x="6342890" y="3470716"/>
            <a:ext cx="3927545" cy="2408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1A966F-A900-4E91-A769-18327C954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263" y="344641"/>
            <a:ext cx="11905013" cy="1325563"/>
          </a:xfrm>
        </p:spPr>
        <p:txBody>
          <a:bodyPr>
            <a:noAutofit/>
          </a:bodyPr>
          <a:lstStyle/>
          <a:p>
            <a:r>
              <a:rPr lang="en-US" sz="5400"/>
              <a:t>Core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A0772-F7B3-4A40-B0B7-ADAB883813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276461"/>
            <a:ext cx="5791200" cy="414496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endParaRPr lang="en-US" sz="2000">
              <a:latin typeface="Avenir Next LT Pro" panose="020B0504020202020204" pitchFamily="34" charset="77"/>
            </a:endParaRPr>
          </a:p>
          <a:p>
            <a:pPr marL="0" indent="0">
              <a:buNone/>
            </a:pPr>
            <a:r>
              <a:rPr lang="en-US" sz="2500" u="none" strike="noStrike" dirty="0">
                <a:effectLst/>
                <a:latin typeface="Avenir Next LT Pro"/>
                <a:cs typeface="Arial"/>
              </a:rPr>
              <a:t>Core </a:t>
            </a:r>
            <a:r>
              <a:rPr lang="en-US" sz="2500" dirty="0">
                <a:latin typeface="Avenir Next LT Pro"/>
                <a:cs typeface="Arial"/>
              </a:rPr>
              <a:t>facilities include</a:t>
            </a:r>
            <a:r>
              <a:rPr lang="en-US" sz="2500" u="none" strike="noStrike" dirty="0">
                <a:effectLst/>
                <a:latin typeface="Avenir Next LT Pro"/>
                <a:cs typeface="Arial"/>
              </a:rPr>
              <a:t> research equipment and infrastructure that are available at a daily, hourly, or per-unit rate, for use by companies who contract with </a:t>
            </a:r>
            <a:r>
              <a:rPr lang="en-US" sz="2500" u="none" strike="noStrike" dirty="0" err="1">
                <a:effectLst/>
                <a:latin typeface="Avenir Next LT Pro"/>
                <a:cs typeface="Arial"/>
              </a:rPr>
              <a:t>UMassD</a:t>
            </a:r>
            <a:r>
              <a:rPr lang="en-US" sz="2500" u="none" strike="noStrike" dirty="0">
                <a:effectLst/>
                <a:latin typeface="Avenir Next LT Pro"/>
                <a:cs typeface="Arial"/>
              </a:rPr>
              <a:t>.</a:t>
            </a:r>
            <a:r>
              <a:rPr lang="en-US" sz="2500" dirty="0">
                <a:latin typeface="Avenir Next LT Pro"/>
                <a:cs typeface="Arial"/>
              </a:rPr>
              <a:t> </a:t>
            </a:r>
            <a:endParaRPr lang="en-US" sz="2500" u="none" strike="noStrike" dirty="0">
              <a:effectLst/>
              <a:latin typeface="Avenir Next LT Pro" panose="020B0504020202020204" pitchFamily="34" charset="77"/>
            </a:endParaRPr>
          </a:p>
          <a:p>
            <a:pPr marL="0" indent="0">
              <a:buNone/>
            </a:pPr>
            <a:r>
              <a:rPr lang="en-US" sz="1500" dirty="0">
                <a:latin typeface="Avenir Next LT Pro"/>
                <a:cs typeface="Arial"/>
              </a:rPr>
              <a:t>-    </a:t>
            </a:r>
            <a:r>
              <a:rPr lang="en-US" sz="1600" dirty="0">
                <a:latin typeface="Avenir Next LT Pro"/>
                <a:cs typeface="Arial"/>
              </a:rPr>
              <a:t>Biodegradability Lab</a:t>
            </a:r>
          </a:p>
          <a:p>
            <a:pPr>
              <a:buFontTx/>
              <a:buChar char="-"/>
            </a:pPr>
            <a:r>
              <a:rPr lang="en-US" sz="1600" dirty="0">
                <a:latin typeface="Avenir Next LT Pro"/>
                <a:cs typeface="Arial"/>
              </a:rPr>
              <a:t>X-Ray Diffraction Facility</a:t>
            </a:r>
          </a:p>
          <a:p>
            <a:pPr>
              <a:buFontTx/>
              <a:buChar char="-"/>
            </a:pPr>
            <a:r>
              <a:rPr lang="en-US" sz="1600" dirty="0">
                <a:latin typeface="Avenir Next LT Pro"/>
                <a:cs typeface="Arial"/>
              </a:rPr>
              <a:t>Laser Confocal Microscopy Facility</a:t>
            </a:r>
          </a:p>
          <a:p>
            <a:pPr>
              <a:buFontTx/>
              <a:buChar char="-"/>
            </a:pPr>
            <a:r>
              <a:rPr lang="en-US" sz="1600" dirty="0">
                <a:latin typeface="Avenir Next LT Pro"/>
                <a:cs typeface="Arial"/>
              </a:rPr>
              <a:t>Scanning Electron Microscope Facility</a:t>
            </a:r>
          </a:p>
          <a:p>
            <a:pPr>
              <a:buFontTx/>
              <a:buChar char="-"/>
            </a:pPr>
            <a:r>
              <a:rPr lang="en-US" sz="1600" dirty="0">
                <a:latin typeface="Avenir Next LT Pro"/>
                <a:cs typeface="Arial"/>
              </a:rPr>
              <a:t>SMAST Optic and Acoustic Test Tank</a:t>
            </a:r>
          </a:p>
          <a:p>
            <a:pPr>
              <a:buFontTx/>
              <a:buChar char="-"/>
            </a:pPr>
            <a:r>
              <a:rPr lang="en-US" sz="1600" dirty="0">
                <a:latin typeface="Avenir Next LT Pro"/>
                <a:cs typeface="Arial"/>
              </a:rPr>
              <a:t>SMAST West Seawater Facility</a:t>
            </a:r>
          </a:p>
          <a:p>
            <a:pPr>
              <a:buFontTx/>
              <a:buChar char="-"/>
            </a:pPr>
            <a:r>
              <a:rPr lang="en-US" sz="1600" dirty="0">
                <a:latin typeface="Avenir Next LT Pro"/>
                <a:cs typeface="Arial"/>
              </a:rPr>
              <a:t>Center for Innovation and Entrepreneurship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A25A8A1-09AF-4134-9F04-1F845F6199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018" r="6018"/>
          <a:stretch>
            <a:fillRect/>
          </a:stretch>
        </p:blipFill>
        <p:spPr>
          <a:xfrm>
            <a:off x="6342890" y="1436576"/>
            <a:ext cx="2628077" cy="1992424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8DC556-FDE6-468B-85C3-E6273748E1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814"/>
          <a:stretch/>
        </p:blipFill>
        <p:spPr>
          <a:xfrm>
            <a:off x="9024910" y="1436576"/>
            <a:ext cx="2745300" cy="20077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8518A9-2EC8-40DD-9E77-EB3C3D356838}"/>
              </a:ext>
            </a:extLst>
          </p:cNvPr>
          <p:cNvSpPr txBox="1"/>
          <p:nvPr/>
        </p:nvSpPr>
        <p:spPr>
          <a:xfrm>
            <a:off x="10270435" y="3482432"/>
            <a:ext cx="15643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Pat Larkin, Deputy Director, Massachusetts Technology Collaborative, Lieutenant Governor Karyn </a:t>
            </a:r>
            <a:r>
              <a:rPr lang="en-US" sz="1000" err="1">
                <a:solidFill>
                  <a:schemeClr val="bg1"/>
                </a:solidFill>
              </a:rPr>
              <a:t>Polito</a:t>
            </a:r>
            <a:r>
              <a:rPr lang="en-US" sz="1000">
                <a:solidFill>
                  <a:schemeClr val="bg1"/>
                </a:solidFill>
              </a:rPr>
              <a:t>, Chancellor Mark Fuller, Jean </a:t>
            </a:r>
            <a:r>
              <a:rPr lang="en-US" sz="1000" err="1">
                <a:solidFill>
                  <a:schemeClr val="bg1"/>
                </a:solidFill>
              </a:rPr>
              <a:t>VanderGheynst</a:t>
            </a:r>
            <a:r>
              <a:rPr lang="en-US" sz="1000">
                <a:solidFill>
                  <a:schemeClr val="bg1"/>
                </a:solidFill>
              </a:rPr>
              <a:t>, Dean of Engineering and interim Dean of SMAST, and Mike Joyce '85, </a:t>
            </a:r>
            <a:r>
              <a:rPr lang="en-US" sz="1000" err="1">
                <a:solidFill>
                  <a:schemeClr val="bg1"/>
                </a:solidFill>
              </a:rPr>
              <a:t>PrimaLoft</a:t>
            </a:r>
            <a:r>
              <a:rPr lang="en-US" sz="1000">
                <a:solidFill>
                  <a:schemeClr val="bg1"/>
                </a:solidFill>
              </a:rPr>
              <a:t> CEO posing in front of a mural outside the new lab</a:t>
            </a:r>
            <a:endParaRPr lang="en-US" sz="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14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ape 83">
            <a:extLst>
              <a:ext uri="{FF2B5EF4-FFF2-40B4-BE49-F238E27FC236}">
                <a16:creationId xmlns:a16="http://schemas.microsoft.com/office/drawing/2014/main" id="{E88CE1FE-0DDB-5532-7127-A3E4985ACE57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8118282" y="5509252"/>
            <a:ext cx="3986554" cy="1072849"/>
          </a:xfrm>
          <a:prstGeom prst="rect">
            <a:avLst/>
          </a:prstGeom>
          <a:noFill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FC8A101-7ED1-FF95-BA4E-C5B02ADF0C56}"/>
              </a:ext>
            </a:extLst>
          </p:cNvPr>
          <p:cNvSpPr/>
          <p:nvPr/>
        </p:nvSpPr>
        <p:spPr>
          <a:xfrm>
            <a:off x="365611" y="190403"/>
            <a:ext cx="9342932" cy="1650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>
                <a:solidFill>
                  <a:srgbClr val="FFC000"/>
                </a:solidFill>
                <a:latin typeface="Rockwell" panose="02060603020205020403" pitchFamily="18" charset="77"/>
              </a:rPr>
              <a:t>MARINE AND UNDERSEA TECHNOLOGY (MUST) Research Program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6B03C-69AD-9887-C487-739EEA465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282" y="1597602"/>
            <a:ext cx="3788927" cy="1401902"/>
          </a:xfrm>
          <a:prstGeom prst="rect">
            <a:avLst/>
          </a:prstGeom>
        </p:spPr>
      </p:pic>
      <p:pic>
        <p:nvPicPr>
          <p:cNvPr id="20" name="Shape 119">
            <a:extLst>
              <a:ext uri="{FF2B5EF4-FFF2-40B4-BE49-F238E27FC236}">
                <a16:creationId xmlns:a16="http://schemas.microsoft.com/office/drawing/2014/main" id="{7A1C3EAA-0B79-02C2-6407-45828B0934D2}"/>
              </a:ext>
            </a:extLst>
          </p:cNvPr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059769" y="4073321"/>
            <a:ext cx="3254149" cy="1858762"/>
          </a:xfrm>
          <a:prstGeom prst="rect">
            <a:avLst/>
          </a:prstGeom>
          <a:noFill/>
        </p:spPr>
      </p:pic>
      <p:pic>
        <p:nvPicPr>
          <p:cNvPr id="21" name="Picture 20" descr="A picture containing indoor, floor, orange, office&#10;&#10;Description automatically generated">
            <a:extLst>
              <a:ext uri="{FF2B5EF4-FFF2-40B4-BE49-F238E27FC236}">
                <a16:creationId xmlns:a16="http://schemas.microsoft.com/office/drawing/2014/main" id="{7ACCF772-7BE0-C8E9-9133-8079975B0A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282" y="3110212"/>
            <a:ext cx="3051109" cy="228833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B02AA81-14A4-E8F8-9C62-DF89A02FFEBC}"/>
              </a:ext>
            </a:extLst>
          </p:cNvPr>
          <p:cNvSpPr/>
          <p:nvPr/>
        </p:nvSpPr>
        <p:spPr>
          <a:xfrm>
            <a:off x="221638" y="1395665"/>
            <a:ext cx="64186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venir Next LT Pro" panose="020B0504020202020204" pitchFamily="34" charset="77"/>
              </a:rPr>
              <a:t>$13.1M funding from the Office of Naval Research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venir Next LT Pro" panose="020B0504020202020204" pitchFamily="34" charset="77"/>
              </a:rPr>
              <a:t>Strong Collaboration with the Naval Undersea Warfare Center, Newport, RI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venir Next LT Pro" panose="020B0504020202020204" pitchFamily="34" charset="77"/>
              </a:rPr>
              <a:t>Industry and Academic Partners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venir Next LT Pro" panose="020B0504020202020204" pitchFamily="34" charset="77"/>
              </a:rPr>
              <a:t>Meeting the US Navy’s two greatest needs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venir Next LT Pro" panose="020B0504020202020204" pitchFamily="34" charset="77"/>
              </a:rPr>
              <a:t>Cutting-edge Research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venir Next LT Pro" panose="020B0504020202020204" pitchFamily="34" charset="77"/>
              </a:rPr>
              <a:t>A highly-skilled Technical Workforce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1C8CE5-CEDA-BB52-D89F-D925D0886F3A}"/>
              </a:ext>
            </a:extLst>
          </p:cNvPr>
          <p:cNvSpPr/>
          <p:nvPr/>
        </p:nvSpPr>
        <p:spPr>
          <a:xfrm>
            <a:off x="5152049" y="4035534"/>
            <a:ext cx="297647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  <a:latin typeface="Avenir Next LT Pro" panose="020B0504020202020204" pitchFamily="34" charset="77"/>
              </a:rPr>
              <a:t>Areas include: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venir Next LT Pro" panose="020B0504020202020204" pitchFamily="34" charset="77"/>
              </a:rPr>
              <a:t>Advanced Materials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venir Next LT Pro" panose="020B0504020202020204" pitchFamily="34" charset="77"/>
              </a:rPr>
              <a:t>Acoustics and Signal Processing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venir Next LT Pro" panose="020B0504020202020204" pitchFamily="34" charset="77"/>
              </a:rPr>
              <a:t>Robotic Autonomy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venir Next LT Pro" panose="020B0504020202020204" pitchFamily="34" charset="77"/>
              </a:rPr>
              <a:t>AI and Machine Learning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venir Next LT Pro" panose="020B0504020202020204" pitchFamily="34" charset="77"/>
              </a:rPr>
              <a:t>Ocean Modeling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venir Next LT Pro" panose="020B0504020202020204" pitchFamily="34" charset="77"/>
              </a:rPr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2649865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A966F-A900-4E91-A769-18327C954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63" y="170738"/>
            <a:ext cx="4672723" cy="2018290"/>
          </a:xfrm>
        </p:spPr>
        <p:txBody>
          <a:bodyPr>
            <a:noAutofit/>
          </a:bodyPr>
          <a:lstStyle/>
          <a:p>
            <a:r>
              <a:rPr lang="en-US" dirty="0">
                <a:latin typeface="Rockwell"/>
              </a:rPr>
              <a:t>MADWEC</a:t>
            </a:r>
            <a:br>
              <a:rPr lang="en-US" dirty="0">
                <a:latin typeface="Rockwell"/>
              </a:rPr>
            </a:br>
            <a:r>
              <a:rPr lang="en-US" sz="3200" dirty="0">
                <a:latin typeface="Rockwell"/>
              </a:rPr>
              <a:t>Maximal Asymmetric Drag Wave Energy Converter</a:t>
            </a:r>
            <a:endParaRPr lang="en-US" sz="5400" dirty="0">
              <a:latin typeface="Rockwel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A0772-F7B3-4A40-B0B7-ADAB883813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9262" y="2041757"/>
            <a:ext cx="6488995" cy="4144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9CB4E1-263A-4033-A08C-4DBA29F716C7}"/>
              </a:ext>
            </a:extLst>
          </p:cNvPr>
          <p:cNvSpPr txBox="1"/>
          <p:nvPr/>
        </p:nvSpPr>
        <p:spPr>
          <a:xfrm>
            <a:off x="411572" y="3509665"/>
            <a:ext cx="51816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77FAF9-1EC1-A972-411D-D9C455028838}"/>
              </a:ext>
            </a:extLst>
          </p:cNvPr>
          <p:cNvSpPr txBox="1"/>
          <p:nvPr/>
        </p:nvSpPr>
        <p:spPr>
          <a:xfrm>
            <a:off x="307663" y="2139265"/>
            <a:ext cx="401412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venir Next LT Pro"/>
                <a:cs typeface="Arial"/>
              </a:rPr>
              <a:t>Dr. Daniel MacDonald</a:t>
            </a:r>
          </a:p>
          <a:p>
            <a:r>
              <a:rPr lang="en-US" sz="2000" b="1" dirty="0">
                <a:solidFill>
                  <a:schemeClr val="bg1"/>
                </a:solidFill>
                <a:latin typeface="Avenir Next LT Pro"/>
                <a:cs typeface="Arial"/>
              </a:rPr>
              <a:t>Dr. Mehdi </a:t>
            </a:r>
            <a:r>
              <a:rPr lang="en-US" sz="2000" b="1" dirty="0" err="1">
                <a:solidFill>
                  <a:schemeClr val="bg1"/>
                </a:solidFill>
                <a:latin typeface="Avenir Next LT Pro"/>
                <a:cs typeface="Arial"/>
              </a:rPr>
              <a:t>Raessi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D35DA1-138D-461A-4998-192C4DE9586C}"/>
              </a:ext>
            </a:extLst>
          </p:cNvPr>
          <p:cNvSpPr txBox="1"/>
          <p:nvPr/>
        </p:nvSpPr>
        <p:spPr>
          <a:xfrm>
            <a:off x="276938" y="2849345"/>
            <a:ext cx="40794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bg1"/>
                </a:solidFill>
                <a:effectLst/>
                <a:latin typeface="Avenir Next LT Pro" panose="020B0504020202020204" pitchFamily="34" charset="77"/>
              </a:rPr>
              <a:t>MADWEC is a low-cost, low-maintenance system to harness renewable energy generated from ocean waves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77"/>
              </a:rPr>
              <a:t>Capable of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Avenir Next LT Pro" panose="020B0504020202020204" pitchFamily="34" charset="77"/>
              </a:rPr>
              <a:t> providing at-sea power for moorings, autonomous underwater vehicles and communications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77"/>
              </a:rPr>
              <a:t>Two versions: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bg1"/>
                </a:solidFill>
                <a:effectLst/>
                <a:latin typeface="Avenir Next LT Pro" panose="020B0504020202020204" pitchFamily="34" charset="77"/>
              </a:rPr>
              <a:t>Standard – 100s of W to kW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bg1"/>
                </a:solidFill>
                <a:effectLst/>
                <a:latin typeface="Avenir Next LT Pro" panose="020B0504020202020204" pitchFamily="34" charset="77"/>
              </a:rPr>
              <a:t>Sonobuoy – W to 10s of W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459B341-B4A3-26A5-0638-96930C704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7" y="0"/>
            <a:ext cx="7529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008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A966F-A900-4E91-A769-18327C954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123542"/>
            <a:ext cx="1142924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0" i="0" kern="1200" spc="100" baseline="0">
                <a:latin typeface="Rockwell"/>
              </a:rPr>
              <a:t>Aurelia </a:t>
            </a:r>
            <a:r>
              <a:rPr lang="en-US">
                <a:latin typeface="Rockwell"/>
              </a:rPr>
              <a:t>Upper Ocean</a:t>
            </a:r>
            <a:r>
              <a:rPr lang="en-US" b="0" i="0" kern="1200" spc="100" baseline="0">
                <a:latin typeface="Rockwell"/>
              </a:rPr>
              <a:t> Profiler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B719B9-66BD-4768-8A60-D33D1A5CBA06}"/>
              </a:ext>
            </a:extLst>
          </p:cNvPr>
          <p:cNvSpPr txBox="1"/>
          <p:nvPr/>
        </p:nvSpPr>
        <p:spPr>
          <a:xfrm>
            <a:off x="380999" y="1108646"/>
            <a:ext cx="5468112" cy="529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Dr. Amit Tandon, Patrick </a:t>
            </a:r>
            <a:r>
              <a:rPr lang="en-US" sz="2000" b="1" err="1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Pasteris</a:t>
            </a:r>
            <a:endParaRPr lang="en-US" sz="2000" b="1">
              <a:solidFill>
                <a:schemeClr val="bg1"/>
              </a:solidFill>
              <a:latin typeface="Avenir Next LT Pro" panose="020B0504020202020204" pitchFamily="34" charset="77"/>
              <a:cs typeface="Arial" panose="020B0604020202020204" pitchFamily="34" charset="0"/>
            </a:endParaRPr>
          </a:p>
        </p:txBody>
      </p:sp>
      <p:pic>
        <p:nvPicPr>
          <p:cNvPr id="9" name="Content Placeholder 8" descr="A person holding a guitar&#10;&#10;Description automatically generated">
            <a:extLst>
              <a:ext uri="{FF2B5EF4-FFF2-40B4-BE49-F238E27FC236}">
                <a16:creationId xmlns:a16="http://schemas.microsoft.com/office/drawing/2014/main" id="{55DF84A4-C16A-BC50-2417-3985F3764B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r="12287" b="3"/>
          <a:stretch/>
        </p:blipFill>
        <p:spPr>
          <a:xfrm>
            <a:off x="6342890" y="1826557"/>
            <a:ext cx="5467350" cy="4144963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BDF8AD-D451-E9B6-744A-C9E9F8107D80}"/>
              </a:ext>
            </a:extLst>
          </p:cNvPr>
          <p:cNvSpPr txBox="1"/>
          <p:nvPr/>
        </p:nvSpPr>
        <p:spPr>
          <a:xfrm>
            <a:off x="9335999" y="3168000"/>
            <a:ext cx="1809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35FF00-16DE-4338-9EF7-149F525965D5}"/>
              </a:ext>
            </a:extLst>
          </p:cNvPr>
          <p:cNvSpPr txBox="1"/>
          <p:nvPr/>
        </p:nvSpPr>
        <p:spPr>
          <a:xfrm>
            <a:off x="380999" y="1913879"/>
            <a:ext cx="4819973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/>
              </a:rPr>
              <a:t>The </a:t>
            </a:r>
            <a:r>
              <a:rPr lang="en-US" b="0" i="0" u="none" strike="noStrike">
                <a:solidFill>
                  <a:schemeClr val="bg1"/>
                </a:solidFill>
                <a:effectLst/>
                <a:latin typeface="Avenir Next LT Pro"/>
              </a:rPr>
              <a:t>Aurelia </a:t>
            </a:r>
            <a:r>
              <a:rPr lang="en-US">
                <a:solidFill>
                  <a:schemeClr val="bg1"/>
                </a:solidFill>
                <a:latin typeface="Avenir Next LT Pro"/>
              </a:rPr>
              <a:t>Upper Ocean </a:t>
            </a:r>
            <a:r>
              <a:rPr lang="en-US" b="0" i="0" u="none" strike="noStrike">
                <a:solidFill>
                  <a:schemeClr val="bg1"/>
                </a:solidFill>
                <a:effectLst/>
                <a:latin typeface="Avenir Next LT Pro"/>
              </a:rPr>
              <a:t>Profiler is a low-cost, user-friendly depth changing vehicle for ocean sensors.</a:t>
            </a:r>
            <a:r>
              <a:rPr lang="en-US">
                <a:solidFill>
                  <a:schemeClr val="bg1"/>
                </a:solidFill>
                <a:latin typeface="Avenir Next LT Pro"/>
              </a:rPr>
              <a:t> </a:t>
            </a:r>
            <a:endParaRPr lang="en-US" b="0" i="0" u="none" strike="noStrike">
              <a:solidFill>
                <a:schemeClr val="bg1"/>
              </a:solidFill>
              <a:effectLst/>
              <a:latin typeface="Avenir Next LT Pro" panose="020B0504020202020204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chemeClr val="bg1"/>
                </a:solidFill>
                <a:effectLst/>
                <a:latin typeface="Avenir Next LT Pro"/>
              </a:rPr>
              <a:t>focused on detecting important sub-surface ocean data (e.g., temperature, salinity, currents) in the upper ocean</a:t>
            </a:r>
            <a:r>
              <a:rPr lang="en-US">
                <a:solidFill>
                  <a:schemeClr val="bg1"/>
                </a:solidFill>
                <a:latin typeface="Avenir Next LT Pro"/>
              </a:rPr>
              <a:t> </a:t>
            </a:r>
            <a:endParaRPr lang="en-US" b="0" i="0" u="none" strike="noStrike">
              <a:solidFill>
                <a:schemeClr val="bg1"/>
              </a:solidFill>
              <a:effectLst/>
              <a:latin typeface="Avenir Next LT Pro" panose="020B0504020202020204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chemeClr val="bg1"/>
                </a:solidFill>
                <a:effectLst/>
                <a:latin typeface="Avenir Next LT Pro"/>
              </a:rPr>
              <a:t>low-cost depth control system to allow several dive/surface trips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chemeClr val="bg1"/>
                </a:solidFill>
                <a:effectLst/>
                <a:latin typeface="Avenir Next LT Pro"/>
              </a:rPr>
              <a:t>Android graphical interface for Bluetooth programming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venir Next LT Pro"/>
              </a:rPr>
              <a:t>Radio communication</a:t>
            </a:r>
            <a:r>
              <a:rPr lang="en-US" b="0" i="0" u="none" strike="noStrike">
                <a:solidFill>
                  <a:schemeClr val="bg1"/>
                </a:solidFill>
                <a:effectLst/>
                <a:latin typeface="Avenir Next LT Pro"/>
              </a:rPr>
              <a:t> for retrieval after completing its mission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38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8A68E9-927B-4DFE-80F4-BBCF658BEB15}"/>
              </a:ext>
            </a:extLst>
          </p:cNvPr>
          <p:cNvSpPr/>
          <p:nvPr/>
        </p:nvSpPr>
        <p:spPr>
          <a:xfrm>
            <a:off x="7289801" y="1445424"/>
            <a:ext cx="4520440" cy="53193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1A966F-A900-4E91-A769-18327C954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84935"/>
            <a:ext cx="11429240" cy="1325563"/>
          </a:xfrm>
        </p:spPr>
        <p:txBody>
          <a:bodyPr>
            <a:noAutofit/>
          </a:bodyPr>
          <a:lstStyle/>
          <a:p>
            <a:r>
              <a:rPr lang="en-US" sz="4000"/>
              <a:t>Long-life Super-Hydrophobic Coating for Friction Reduction and Anti-fouling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7615E8-A5AF-4DC2-8DFF-9E8C9F6DAD13}"/>
              </a:ext>
            </a:extLst>
          </p:cNvPr>
          <p:cNvSpPr txBox="1"/>
          <p:nvPr/>
        </p:nvSpPr>
        <p:spPr>
          <a:xfrm>
            <a:off x="381000" y="1483524"/>
            <a:ext cx="42852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venir Next LT Pro" panose="020B0504020202020204" pitchFamily="34" charset="77"/>
                <a:cs typeface="Arial"/>
              </a:rPr>
              <a:t>Dr. Hangjian 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9EB6FC-9E02-557A-022B-57CE948F96B7}"/>
              </a:ext>
            </a:extLst>
          </p:cNvPr>
          <p:cNvSpPr txBox="1"/>
          <p:nvPr/>
        </p:nvSpPr>
        <p:spPr>
          <a:xfrm>
            <a:off x="381000" y="2003130"/>
            <a:ext cx="6098582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bg1"/>
                </a:solidFill>
                <a:effectLst/>
                <a:latin typeface="Avenir Next LT Pro"/>
              </a:rPr>
              <a:t>Super-hydrophobic </a:t>
            </a:r>
            <a:r>
              <a:rPr lang="en-US" dirty="0">
                <a:solidFill>
                  <a:schemeClr val="bg1"/>
                </a:solidFill>
                <a:latin typeface="Avenir Next LT Pro"/>
              </a:rPr>
              <a:t>coatings have great potential in preventing marine biofouling and reducing drag and fuel cost for 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bg1"/>
                </a:solidFill>
                <a:effectLst/>
                <a:latin typeface="Avenir Next LT Pro"/>
              </a:rPr>
              <a:t>However, these coating</a:t>
            </a:r>
            <a:r>
              <a:rPr lang="en-US" dirty="0">
                <a:solidFill>
                  <a:schemeClr val="bg1"/>
                </a:solidFill>
                <a:latin typeface="Avenir Next LT Pro"/>
              </a:rPr>
              <a:t>s are usually short-lived as the air layer is depleted quickly in the ocean due to turbulent flows, gas diffusion and pressure </a:t>
            </a:r>
            <a:endParaRPr lang="en-US" dirty="0">
              <a:solidFill>
                <a:schemeClr val="bg1"/>
              </a:solidFill>
              <a:latin typeface="Avenir Next LT Pro" panose="020B0504020202020204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 LT Pro"/>
              </a:rPr>
              <a:t>By combining super-hydrophobic coatings and porous material, Ling 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Avenir Next LT Pro"/>
              </a:rPr>
              <a:t>Lab develop</a:t>
            </a:r>
            <a:r>
              <a:rPr lang="en-US" dirty="0">
                <a:solidFill>
                  <a:schemeClr val="bg1"/>
                </a:solidFill>
                <a:latin typeface="Avenir Next LT Pro"/>
              </a:rPr>
              <a:t>ed a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Avenir Next LT Pro"/>
              </a:rPr>
              <a:t> technology that allows the air layer to sustain on underwater surfaces for </a:t>
            </a:r>
            <a:r>
              <a:rPr lang="en-US" dirty="0">
                <a:solidFill>
                  <a:schemeClr val="bg1"/>
                </a:solidFill>
                <a:latin typeface="Avenir Next LT Pro"/>
              </a:rPr>
              <a:t>an extended period</a:t>
            </a:r>
            <a:endParaRPr lang="en-US" b="0" i="0" u="none" strike="noStrike" dirty="0">
              <a:solidFill>
                <a:schemeClr val="bg1"/>
              </a:solidFill>
              <a:effectLst/>
              <a:latin typeface="Avenir Next LT Pro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bg1"/>
                </a:solidFill>
                <a:effectLst/>
                <a:latin typeface="Avenir Next LT Pro"/>
              </a:rPr>
              <a:t>This technology c</a:t>
            </a:r>
            <a:r>
              <a:rPr lang="en-US" dirty="0">
                <a:solidFill>
                  <a:schemeClr val="bg1"/>
                </a:solidFill>
                <a:latin typeface="Avenir Next LT Pro"/>
              </a:rPr>
              <a:t>ould serve as the next-generation of marine coating for anti-fouling and fuel saving</a:t>
            </a:r>
            <a:endParaRPr lang="en-US" b="0" i="0" u="none" strike="noStrike" dirty="0">
              <a:solidFill>
                <a:schemeClr val="bg1"/>
              </a:solidFill>
              <a:effectLst/>
              <a:latin typeface="Avenir Next LT Pro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BA7377F-09D4-4AC8-BF65-95CDA6A7CAAC}"/>
              </a:ext>
            </a:extLst>
          </p:cNvPr>
          <p:cNvGrpSpPr/>
          <p:nvPr/>
        </p:nvGrpSpPr>
        <p:grpSpPr>
          <a:xfrm>
            <a:off x="7377955" y="1483345"/>
            <a:ext cx="4535390" cy="5204425"/>
            <a:chOff x="266941" y="798964"/>
            <a:chExt cx="4535390" cy="5107749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404FD33D-3D93-4234-A61A-CBBDCB5845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25" r="7950"/>
            <a:stretch/>
          </p:blipFill>
          <p:spPr bwMode="auto">
            <a:xfrm>
              <a:off x="425007" y="1436918"/>
              <a:ext cx="2018287" cy="1903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95E2B64-694D-4A07-A7D1-1ECD47DA51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4997" b="6226"/>
            <a:stretch/>
          </p:blipFill>
          <p:spPr>
            <a:xfrm>
              <a:off x="2478982" y="1448566"/>
              <a:ext cx="2018287" cy="1892556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62CA41-21E6-49B1-911E-49FB9352FDB1}"/>
                </a:ext>
              </a:extLst>
            </p:cNvPr>
            <p:cNvSpPr/>
            <p:nvPr/>
          </p:nvSpPr>
          <p:spPr>
            <a:xfrm>
              <a:off x="266941" y="798964"/>
              <a:ext cx="4535390" cy="5739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technology inspired from nature and beyond nature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87BBA1-EEB9-40E0-9987-5311566E3D1D}"/>
                </a:ext>
              </a:extLst>
            </p:cNvPr>
            <p:cNvSpPr txBox="1"/>
            <p:nvPr/>
          </p:nvSpPr>
          <p:spPr>
            <a:xfrm>
              <a:off x="323397" y="1367900"/>
              <a:ext cx="2280335" cy="30777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super-hydrophobic surface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6E2177A-77EB-4AC5-865A-ECA1D3921EE1}"/>
                </a:ext>
              </a:extLst>
            </p:cNvPr>
            <p:cNvSpPr txBox="1"/>
            <p:nvPr/>
          </p:nvSpPr>
          <p:spPr>
            <a:xfrm>
              <a:off x="2775377" y="1367900"/>
              <a:ext cx="1425495" cy="30777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porous material</a:t>
              </a:r>
            </a:p>
          </p:txBody>
        </p:sp>
        <p:pic>
          <p:nvPicPr>
            <p:cNvPr id="11" name="Picture 10" descr="A picture containing cup, close&#10;&#10;Description automatically generated">
              <a:extLst>
                <a:ext uri="{FF2B5EF4-FFF2-40B4-BE49-F238E27FC236}">
                  <a16:creationId xmlns:a16="http://schemas.microsoft.com/office/drawing/2014/main" id="{8317638E-1800-4D87-A8A6-FBE889512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007" y="3468880"/>
              <a:ext cx="1526013" cy="1228738"/>
            </a:xfrm>
            <a:prstGeom prst="rect">
              <a:avLst/>
            </a:prstGeom>
          </p:spPr>
        </p:pic>
        <p:pic>
          <p:nvPicPr>
            <p:cNvPr id="13" name="Picture 12" descr="A close-up of a drop of water on a drop of water&#10;&#10;Description automatically generated with low confidence">
              <a:extLst>
                <a:ext uri="{FF2B5EF4-FFF2-40B4-BE49-F238E27FC236}">
                  <a16:creationId xmlns:a16="http://schemas.microsoft.com/office/drawing/2014/main" id="{FBDA4776-9C82-4D14-A135-1732E6BD6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77" y="4054302"/>
              <a:ext cx="1526013" cy="1228738"/>
            </a:xfrm>
            <a:prstGeom prst="rect">
              <a:avLst/>
            </a:prstGeom>
          </p:spPr>
        </p:pic>
        <p:pic>
          <p:nvPicPr>
            <p:cNvPr id="14" name="Picture 13" descr="A picture containing cup, outdoor&#10;&#10;Description automatically generated">
              <a:extLst>
                <a:ext uri="{FF2B5EF4-FFF2-40B4-BE49-F238E27FC236}">
                  <a16:creationId xmlns:a16="http://schemas.microsoft.com/office/drawing/2014/main" id="{21C6FCC7-7ABB-4513-8901-8A16CE657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2289" y="4608787"/>
              <a:ext cx="1526013" cy="1228738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1C1154F-E7A2-4F58-A767-165CEEC202E2}"/>
                </a:ext>
              </a:extLst>
            </p:cNvPr>
            <p:cNvCxnSpPr>
              <a:cxnSpLocks/>
            </p:cNvCxnSpPr>
            <p:nvPr/>
          </p:nvCxnSpPr>
          <p:spPr>
            <a:xfrm>
              <a:off x="3263612" y="4016306"/>
              <a:ext cx="1154564" cy="443822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CDAF912-6C8A-45A7-B88D-C4EEFCB63784}"/>
                </a:ext>
              </a:extLst>
            </p:cNvPr>
            <p:cNvSpPr txBox="1"/>
            <p:nvPr/>
          </p:nvSpPr>
          <p:spPr>
            <a:xfrm>
              <a:off x="2050993" y="3353395"/>
              <a:ext cx="22803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Air on submerged surface prevents marine biofouling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7AF0BFD-1C47-40E4-A519-B6FBEC3EE438}"/>
                </a:ext>
              </a:extLst>
            </p:cNvPr>
            <p:cNvSpPr txBox="1"/>
            <p:nvPr/>
          </p:nvSpPr>
          <p:spPr>
            <a:xfrm>
              <a:off x="312380" y="5383493"/>
              <a:ext cx="29261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A porous super-hydrophobic surface fabricated in Ling Lab 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886FBFD-6BA8-41DC-89F7-589C10E089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79456" y="3633671"/>
              <a:ext cx="857067" cy="641212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6" descr="Home | Office of Naval Research">
              <a:extLst>
                <a:ext uri="{FF2B5EF4-FFF2-40B4-BE49-F238E27FC236}">
                  <a16:creationId xmlns:a16="http://schemas.microsoft.com/office/drawing/2014/main" id="{919926A2-52C2-4249-B25E-E9C5A484D9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19" y="4798071"/>
              <a:ext cx="955645" cy="554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7EB2574-4D35-444D-ACE3-50EB17A25E1B}"/>
                </a:ext>
              </a:extLst>
            </p:cNvPr>
            <p:cNvSpPr txBox="1"/>
            <p:nvPr/>
          </p:nvSpPr>
          <p:spPr>
            <a:xfrm rot="1245216">
              <a:off x="3355894" y="3969004"/>
              <a:ext cx="1197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air recovery</a:t>
              </a:r>
            </a:p>
          </p:txBody>
        </p:sp>
        <p:sp>
          <p:nvSpPr>
            <p:cNvPr id="21" name="Plus Sign 20">
              <a:extLst>
                <a:ext uri="{FF2B5EF4-FFF2-40B4-BE49-F238E27FC236}">
                  <a16:creationId xmlns:a16="http://schemas.microsoft.com/office/drawing/2014/main" id="{7CE59802-4428-4CB1-AB03-735DADB9C0CC}"/>
                </a:ext>
              </a:extLst>
            </p:cNvPr>
            <p:cNvSpPr/>
            <p:nvPr/>
          </p:nvSpPr>
          <p:spPr>
            <a:xfrm>
              <a:off x="2074355" y="2036974"/>
              <a:ext cx="757551" cy="732386"/>
            </a:xfrm>
            <a:prstGeom prst="mathPlus">
              <a:avLst>
                <a:gd name="adj1" fmla="val 946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2428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21C41A6-6B8C-4553-B3E3-21C3899F9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CFB686E-C489-44B3-9BA8-500D5D0AC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690688"/>
            <a:ext cx="11430000" cy="4092854"/>
          </a:xfrm>
        </p:spPr>
        <p:txBody>
          <a:bodyPr/>
          <a:lstStyle/>
          <a:p>
            <a:r>
              <a:rPr lang="en-US"/>
              <a:t>Jean </a:t>
            </a:r>
            <a:r>
              <a:rPr lang="en-US" err="1"/>
              <a:t>VanderGheynst</a:t>
            </a:r>
            <a:r>
              <a:rPr lang="en-US"/>
              <a:t>, Dean COE and SMAST, </a:t>
            </a:r>
            <a:r>
              <a:rPr lang="en-US" err="1"/>
              <a:t>jvandergheynst@umassd.edu</a:t>
            </a:r>
            <a:endParaRPr lang="en-US"/>
          </a:p>
          <a:p>
            <a:r>
              <a:rPr lang="en-US"/>
              <a:t>Ramprasad Balasubramanian, Vice Chancellor of Research and Innovation, </a:t>
            </a:r>
            <a:r>
              <a:rPr lang="en-US">
                <a:hlinkClick r:id="rId2"/>
              </a:rPr>
              <a:t>rbala@umassd.edu</a:t>
            </a:r>
            <a:endParaRPr lang="en-US"/>
          </a:p>
          <a:p>
            <a:r>
              <a:rPr lang="en-US"/>
              <a:t>Ben Jones, Director of Corporate Engagement &amp; Institutional Partnerships, </a:t>
            </a:r>
            <a:r>
              <a:rPr lang="en-US">
                <a:hlinkClick r:id="rId3"/>
              </a:rPr>
              <a:t>ben.jones@umassd.edu</a:t>
            </a:r>
            <a:endParaRPr lang="en-US"/>
          </a:p>
          <a:p>
            <a:r>
              <a:rPr lang="en-US"/>
              <a:t>Bill Mitchell, Assistant Director of Corporate Engagement, </a:t>
            </a:r>
            <a:r>
              <a:rPr lang="en-US">
                <a:hlinkClick r:id="rId4"/>
              </a:rPr>
              <a:t>bill.mitchell@umassd.edu</a:t>
            </a:r>
            <a:endParaRPr lang="en-US"/>
          </a:p>
          <a:p>
            <a:r>
              <a:rPr lang="en-US"/>
              <a:t>Catherine Ives, Intellectual Property Consultant, </a:t>
            </a:r>
            <a:r>
              <a:rPr lang="en-US" err="1"/>
              <a:t>cives@umassd.edu</a:t>
            </a: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35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assd-powerpoint-template-dark.potx" id="{BB697130-40A3-41EB-BC30-A53C784ECCF3}" vid="{A10096E7-6876-499D-945B-3BEE7B1193F9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assd-powerpoint-template-dark.potx" id="{BB697130-40A3-41EB-BC30-A53C784ECCF3}" vid="{D2C65129-0752-4DD1-9BD1-7AD678DEBAF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a88cad6-7caf-4c80-9faf-67d1a896ac6d" xsi:nil="true"/>
    <lcf76f155ced4ddcb4097134ff3c332f xmlns="34657a08-5708-4c9e-874b-fb36d4a6be39">
      <Terms xmlns="http://schemas.microsoft.com/office/infopath/2007/PartnerControls"/>
    </lcf76f155ced4ddcb4097134ff3c332f>
    <SharedWithUsers xmlns="da88cad6-7caf-4c80-9faf-67d1a896ac6d">
      <UserInfo>
        <DisplayName>Hangjian Ling</DisplayName>
        <AccountId>161</AccountId>
        <AccountType/>
      </UserInfo>
      <UserInfo>
        <DisplayName>Jean S VanderGheynst</DisplayName>
        <AccountId>162</AccountId>
        <AccountType/>
      </UserInfo>
      <UserInfo>
        <DisplayName>Daniel G. MacDonald</DisplayName>
        <AccountId>123</AccountId>
        <AccountType/>
      </UserInfo>
      <UserInfo>
        <DisplayName>Patrick R Pasteris</DisplayName>
        <AccountId>163</AccountId>
        <AccountType/>
      </UserInfo>
      <UserInfo>
        <DisplayName>Amit Tandon</DisplayName>
        <AccountId>164</AccountId>
        <AccountType/>
      </UserInfo>
      <UserInfo>
        <DisplayName>Catherine L Ives</DisplayName>
        <AccountId>159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2627D10625D34DBDAA6CE2FCE20F2C" ma:contentTypeVersion="16" ma:contentTypeDescription="Create a new document." ma:contentTypeScope="" ma:versionID="fedf4fbb80b8f6a6e1f84ae695561137">
  <xsd:schema xmlns:xsd="http://www.w3.org/2001/XMLSchema" xmlns:xs="http://www.w3.org/2001/XMLSchema" xmlns:p="http://schemas.microsoft.com/office/2006/metadata/properties" xmlns:ns2="da88cad6-7caf-4c80-9faf-67d1a896ac6d" xmlns:ns3="34657a08-5708-4c9e-874b-fb36d4a6be39" targetNamespace="http://schemas.microsoft.com/office/2006/metadata/properties" ma:root="true" ma:fieldsID="ac667c48259657f46abd953a43b3ec7e" ns2:_="" ns3:_="">
    <xsd:import namespace="da88cad6-7caf-4c80-9faf-67d1a896ac6d"/>
    <xsd:import namespace="34657a08-5708-4c9e-874b-fb36d4a6be3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88cad6-7caf-4c80-9faf-67d1a896ac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4bd6f36-b5ca-4769-b087-389e32f85c1f}" ma:internalName="TaxCatchAll" ma:showField="CatchAllData" ma:web="da88cad6-7caf-4c80-9faf-67d1a896ac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657a08-5708-4c9e-874b-fb36d4a6be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8a84e2d-2907-4229-a883-5d2e5f4447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C6FDCC-2692-4A47-A734-E1C03D47F0F2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da88cad6-7caf-4c80-9faf-67d1a896ac6d"/>
    <ds:schemaRef ds:uri="http://schemas.microsoft.com/office/infopath/2007/PartnerControls"/>
    <ds:schemaRef ds:uri="34657a08-5708-4c9e-874b-fb36d4a6be39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BAF2F71-5508-4BA8-99FB-C14796E4BD1F}">
  <ds:schemaRefs>
    <ds:schemaRef ds:uri="34657a08-5708-4c9e-874b-fb36d4a6be39"/>
    <ds:schemaRef ds:uri="da88cad6-7caf-4c80-9faf-67d1a896ac6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7E8975B-2D46-4D17-8EC2-CE5ACCFC25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umassd-powerpoint-template-dark</Template>
  <TotalTime>0</TotalTime>
  <Words>694</Words>
  <Application>Microsoft Office PowerPoint</Application>
  <PresentationFormat>Widescreen</PresentationFormat>
  <Paragraphs>99</Paragraphs>
  <Slides>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1_Office Theme</vt:lpstr>
      <vt:lpstr>401 Techbridge  Technology Commercialization Showcase</vt:lpstr>
      <vt:lpstr>UMassD Research &amp; Innovation</vt:lpstr>
      <vt:lpstr>Industry Collaborations</vt:lpstr>
      <vt:lpstr>Core Facilities</vt:lpstr>
      <vt:lpstr>PowerPoint Presentation</vt:lpstr>
      <vt:lpstr>MADWEC Maximal Asymmetric Drag Wave Energy Converter</vt:lpstr>
      <vt:lpstr>Aurelia Upper Ocean Profiler</vt:lpstr>
      <vt:lpstr>Long-life Super-Hydrophobic Coating for Friction Reduction and Anti-fouling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A Mitchell</dc:creator>
  <cp:lastModifiedBy>Daniel G. MacDonald</cp:lastModifiedBy>
  <cp:revision>45</cp:revision>
  <dcterms:created xsi:type="dcterms:W3CDTF">2022-10-05T17:14:52Z</dcterms:created>
  <dcterms:modified xsi:type="dcterms:W3CDTF">2023-04-18T14:56:01Z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0x010100562627D10625D34DBDAA6CE2FCE20F2C</vt:lpwstr>
  </property>
  <property fmtid="{D5CDD505-2E9C-101B-9397-08002B2CF9AE}" pid="3" name="MediaServiceImageTags">
    <vt:lpwstr/>
  </property>
</Properties>
</file>